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1"/>
  </p:notesMasterIdLst>
  <p:handoutMasterIdLst>
    <p:handoutMasterId r:id="rId52"/>
  </p:handoutMasterIdLst>
  <p:sldIdLst>
    <p:sldId id="256" r:id="rId5"/>
    <p:sldId id="283" r:id="rId6"/>
    <p:sldId id="257" r:id="rId7"/>
    <p:sldId id="266" r:id="rId8"/>
    <p:sldId id="284" r:id="rId9"/>
    <p:sldId id="285" r:id="rId10"/>
    <p:sldId id="286" r:id="rId11"/>
    <p:sldId id="287" r:id="rId12"/>
    <p:sldId id="290" r:id="rId13"/>
    <p:sldId id="289" r:id="rId14"/>
    <p:sldId id="288" r:id="rId15"/>
    <p:sldId id="291" r:id="rId16"/>
    <p:sldId id="328" r:id="rId17"/>
    <p:sldId id="329" r:id="rId18"/>
    <p:sldId id="331" r:id="rId19"/>
    <p:sldId id="332" r:id="rId20"/>
    <p:sldId id="330" r:id="rId21"/>
    <p:sldId id="338" r:id="rId22"/>
    <p:sldId id="339" r:id="rId23"/>
    <p:sldId id="334" r:id="rId24"/>
    <p:sldId id="340" r:id="rId25"/>
    <p:sldId id="341" r:id="rId26"/>
    <p:sldId id="333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35" r:id="rId49"/>
    <p:sldId id="30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6" autoAdjust="0"/>
    <p:restoredTop sz="91678" autoAdjust="0"/>
  </p:normalViewPr>
  <p:slideViewPr>
    <p:cSldViewPr snapToGrid="0">
      <p:cViewPr varScale="1">
        <p:scale>
          <a:sx n="72" d="100"/>
          <a:sy n="72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66161-D383-45DC-9645-1D21647A8641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4D2B8-7AFA-4F86-9DF3-A6BBE4E23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789D0-CA34-4934-A369-C3113E12A3EF}" type="datetimeFigureOut">
              <a:rPr lang="en-US" smtClean="0"/>
              <a:t>8/13/2020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79418-37EB-4378-AD22-89DBB000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64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did you think at first?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obstacles did you encounter along the way?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did you overcome those obstacles?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images can you add to support your process?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5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314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567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90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was important about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is it relevant to your course, yourself, or your society or community?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Why is this significant?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213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35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31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88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893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72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 to presenter: </a:t>
            </a:r>
          </a:p>
          <a:p>
            <a:r>
              <a:rPr lang="en-US" i="1" dirty="0"/>
              <a:t>What is your purpose for sharing this reflection</a:t>
            </a:r>
            <a:r>
              <a:rPr lang="en-US" i="1" baseline="0" dirty="0"/>
              <a:t>?</a:t>
            </a:r>
          </a:p>
          <a:p>
            <a:r>
              <a:rPr lang="en-US" i="1" baseline="0" dirty="0"/>
              <a:t>Is it at the end of a unit or project?  </a:t>
            </a:r>
          </a:p>
          <a:p>
            <a:r>
              <a:rPr lang="en-US" i="1" baseline="0" dirty="0"/>
              <a:t>Are you sharing this reflection, at the attainment of a learning goal you set for yourself?  </a:t>
            </a:r>
          </a:p>
          <a:p>
            <a:r>
              <a:rPr lang="en-US" i="1" baseline="0" dirty="0"/>
              <a:t>Is it at the end of a course?  </a:t>
            </a:r>
          </a:p>
          <a:p>
            <a:endParaRPr lang="en-US" baseline="0" dirty="0"/>
          </a:p>
          <a:p>
            <a:r>
              <a:rPr lang="en-US" baseline="0" dirty="0"/>
              <a:t>State your purpose for the reflection or even the purpose of the learning experience or learning goal.  Be clear and be specific in stating your purpose.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34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1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007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45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82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70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13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68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564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57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582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735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28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90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359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561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06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was important about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is it relevant to your course, yourself, or your society or community?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Why is this significant?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53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60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17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was important about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is it relevant to your course, yourself, or your society or community?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Why is this significant?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75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did you think at first?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obstacles did you encounter along the way?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did you overcome those obstacles?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images can you add to support your process?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15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did you think at first?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obstacles did you encounter along the way?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did you overcome those obstacles?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images can you add to support your process?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07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did you think at first?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obstacles did you encounter along the way?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did you overcome those obstacles?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images can you add to support your process?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8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aphic 7" descr="Single gear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aphic 8" descr="Single gear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anchor="ctr" anchorCtr="0"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/>
          <a:lstStyle/>
          <a:p>
            <a:r>
              <a:rPr lang="en-US" noProof="0"/>
              <a:t>Click icon to add SmartArt graphic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aphic 23" descr="Single gear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aphic 25" descr="Single gear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aphic 26" descr="Single gear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noProof="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" name="Content Placeholder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" name="Content Placeholder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aphic 28" descr="Single gear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aphic 30" descr="Single gear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aphic 31" descr="Single gear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721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923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15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D6166-2B42-4F11-BAA6-8ABAE1BE810C}" type="datetimeFigureOut">
              <a:rPr lang="en-US" noProof="0" smtClean="0"/>
              <a:t>8/13/2020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  <p:sldLayoutId id="2147483683" r:id="rId20"/>
    <p:sldLayoutId id="2147483684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7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53.jpeg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1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7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1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1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1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id-ID" sz="3200" dirty="0"/>
              <a:t>PROTOTIPE SMART ELEVATOR PARKING SYSTEM BERBASIS INTERNET OF THINGS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549561"/>
          </a:xfrm>
        </p:spPr>
        <p:txBody>
          <a:bodyPr>
            <a:normAutofit fontScale="85000" lnSpcReduction="20000"/>
          </a:bodyPr>
          <a:lstStyle/>
          <a:p>
            <a:r>
              <a:rPr lang="id-ID" sz="2800" dirty="0"/>
              <a:t>PROGRAM STUDI DIPLOMA III TEKNIK ELEKTRONIKA</a:t>
            </a:r>
          </a:p>
          <a:p>
            <a:r>
              <a:rPr lang="id-ID" sz="2800" dirty="0"/>
              <a:t>JURUSAN TEKNIK ELEKTRO – FAKULTAS TEKNIK</a:t>
            </a:r>
          </a:p>
          <a:p>
            <a:r>
              <a:rPr lang="id-ID" sz="2800" dirty="0"/>
              <a:t>UNIVERSITAS NEGERI JAKARTA</a:t>
            </a:r>
          </a:p>
          <a:p>
            <a:r>
              <a:rPr lang="id-ID" sz="2800" dirty="0"/>
              <a:t>2O20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9CBAD-CB66-432C-9D73-1E73A603A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4661" y="238890"/>
            <a:ext cx="1916072" cy="1888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6198E-F0DF-4C36-B621-1F1A8259B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248" y="77020"/>
            <a:ext cx="2600482" cy="2600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249B40-09AA-43E1-B1E8-5F1832DF7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450" y="1299348"/>
            <a:ext cx="2364456" cy="13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63BF4-5EF0-4B10-A953-8996C5CC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37" y="4642625"/>
            <a:ext cx="9613859" cy="1090482"/>
          </a:xfrm>
        </p:spPr>
        <p:txBody>
          <a:bodyPr>
            <a:normAutofit/>
          </a:bodyPr>
          <a:lstStyle/>
          <a:p>
            <a:r>
              <a:rPr lang="id-ID" sz="3600" dirty="0"/>
              <a:t>BLOK DIAGRAM CONTROLLER - 1</a:t>
            </a:r>
            <a:endParaRPr lang="en-US" sz="3600" dirty="0"/>
          </a:p>
        </p:txBody>
      </p:sp>
      <p:pic>
        <p:nvPicPr>
          <p:cNvPr id="3" name="Graphic 2" descr="Process icon">
            <a:extLst>
              <a:ext uri="{FF2B5EF4-FFF2-40B4-BE49-F238E27FC236}">
                <a16:creationId xmlns:a16="http://schemas.microsoft.com/office/drawing/2014/main" id="{8E2745DB-112B-4F89-83B6-D6D7F6F6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5231" y="4780607"/>
            <a:ext cx="95250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AF11AB-9A75-4A40-8630-77E995BEB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455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1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63BF4-5EF0-4B10-A953-8996C5CC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37" y="4642625"/>
            <a:ext cx="9613859" cy="1090482"/>
          </a:xfrm>
        </p:spPr>
        <p:txBody>
          <a:bodyPr>
            <a:normAutofit/>
          </a:bodyPr>
          <a:lstStyle/>
          <a:p>
            <a:r>
              <a:rPr lang="id-ID" sz="3600" dirty="0"/>
              <a:t>BLOK DIAGRAM CONTROLLER - 2</a:t>
            </a:r>
            <a:endParaRPr lang="en-US" sz="3600" dirty="0"/>
          </a:p>
        </p:txBody>
      </p:sp>
      <p:pic>
        <p:nvPicPr>
          <p:cNvPr id="3" name="Graphic 2" descr="Process icon">
            <a:extLst>
              <a:ext uri="{FF2B5EF4-FFF2-40B4-BE49-F238E27FC236}">
                <a16:creationId xmlns:a16="http://schemas.microsoft.com/office/drawing/2014/main" id="{8E2745DB-112B-4F89-83B6-D6D7F6F6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5231" y="4780607"/>
            <a:ext cx="952500" cy="9525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50277F6-8CE1-4B6B-B3C1-F5996DC0D2D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23"/>
            <a:ext cx="12192000" cy="451207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7C7280B-D84B-47C6-97A8-7E441A272F28}"/>
              </a:ext>
            </a:extLst>
          </p:cNvPr>
          <p:cNvSpPr/>
          <p:nvPr/>
        </p:nvSpPr>
        <p:spPr>
          <a:xfrm>
            <a:off x="2984740" y="328039"/>
            <a:ext cx="3111260" cy="13867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1657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id-ID" sz="3200" dirty="0"/>
              <a:t>FLOWCHART  DIAGRAM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106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37058CE-39A2-4173-B775-49C5FDCE71FD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t="19277" b="19277"/>
          <a:stretch>
            <a:fillRect/>
          </a:stretch>
        </p:blipFill>
        <p:spPr/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id="{A30A7E01-DD0E-4051-B154-425CE3D21431}"/>
              </a:ext>
            </a:extLst>
          </p:cNvPr>
          <p:cNvSpPr/>
          <p:nvPr/>
        </p:nvSpPr>
        <p:spPr>
          <a:xfrm>
            <a:off x="210164" y="4797152"/>
            <a:ext cx="5228944" cy="144016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C5EE7B64-E772-41FB-A26B-2881CBC12043}"/>
              </a:ext>
            </a:extLst>
          </p:cNvPr>
          <p:cNvSpPr txBox="1">
            <a:spLocks/>
          </p:cNvSpPr>
          <p:nvPr/>
        </p:nvSpPr>
        <p:spPr>
          <a:xfrm>
            <a:off x="760023" y="4941168"/>
            <a:ext cx="4104456" cy="115212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id-ID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FLOWCHART DIAGRAM </a:t>
            </a:r>
            <a:endParaRPr lang="en-US" altLang="ko-KR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4FD098-DE61-4074-9CCC-A30AEF5284FF}"/>
              </a:ext>
            </a:extLst>
          </p:cNvPr>
          <p:cNvSpPr txBox="1"/>
          <p:nvPr/>
        </p:nvSpPr>
        <p:spPr>
          <a:xfrm>
            <a:off x="6208046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6D3A33-43E0-4D79-BD71-B2E62FCB3C9A}"/>
              </a:ext>
            </a:extLst>
          </p:cNvPr>
          <p:cNvSpPr txBox="1"/>
          <p:nvPr/>
        </p:nvSpPr>
        <p:spPr>
          <a:xfrm>
            <a:off x="7475238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28BC41-F8A0-4B90-9542-7385EA1D7E82}"/>
              </a:ext>
            </a:extLst>
          </p:cNvPr>
          <p:cNvSpPr txBox="1"/>
          <p:nvPr/>
        </p:nvSpPr>
        <p:spPr>
          <a:xfrm>
            <a:off x="8742430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1AF891-71C7-44E3-BDAE-E9F47BD7E794}"/>
              </a:ext>
            </a:extLst>
          </p:cNvPr>
          <p:cNvSpPr txBox="1"/>
          <p:nvPr/>
        </p:nvSpPr>
        <p:spPr>
          <a:xfrm>
            <a:off x="10009622" y="1233760"/>
            <a:ext cx="117800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2C51DE-4257-4A24-8F26-1471433A434C}"/>
              </a:ext>
            </a:extLst>
          </p:cNvPr>
          <p:cNvGrpSpPr/>
          <p:nvPr/>
        </p:nvGrpSpPr>
        <p:grpSpPr>
          <a:xfrm>
            <a:off x="8989972" y="798972"/>
            <a:ext cx="682918" cy="289222"/>
            <a:chOff x="113572" y="3059144"/>
            <a:chExt cx="2324346" cy="984385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72AAA54-C22C-459B-8A21-18A5AEDA18F8}"/>
                </a:ext>
              </a:extLst>
            </p:cNvPr>
            <p:cNvSpPr/>
            <p:nvPr/>
          </p:nvSpPr>
          <p:spPr>
            <a:xfrm>
              <a:off x="327442" y="3059144"/>
              <a:ext cx="1805774" cy="551413"/>
            </a:xfrm>
            <a:custGeom>
              <a:avLst/>
              <a:gdLst>
                <a:gd name="connsiteX0" fmla="*/ 64619 w 8543357"/>
                <a:gd name="connsiteY0" fmla="*/ 1683850 h 2608811"/>
                <a:gd name="connsiteX1" fmla="*/ 64619 w 8543357"/>
                <a:gd name="connsiteY1" fmla="*/ 1922096 h 2608811"/>
                <a:gd name="connsiteX2" fmla="*/ 148706 w 8543357"/>
                <a:gd name="connsiteY2" fmla="*/ 2006183 h 2608811"/>
                <a:gd name="connsiteX3" fmla="*/ 520093 w 8543357"/>
                <a:gd name="connsiteY3" fmla="*/ 2006183 h 2608811"/>
                <a:gd name="connsiteX4" fmla="*/ 562136 w 8543357"/>
                <a:gd name="connsiteY4" fmla="*/ 1978154 h 2608811"/>
                <a:gd name="connsiteX5" fmla="*/ 667241 w 8543357"/>
                <a:gd name="connsiteY5" fmla="*/ 1831006 h 2608811"/>
                <a:gd name="connsiteX6" fmla="*/ 625197 w 8543357"/>
                <a:gd name="connsiteY6" fmla="*/ 1683850 h 2608811"/>
                <a:gd name="connsiteX7" fmla="*/ 64619 w 8543357"/>
                <a:gd name="connsiteY7" fmla="*/ 1683850 h 2608811"/>
                <a:gd name="connsiteX8" fmla="*/ 4556251 w 8543357"/>
                <a:gd name="connsiteY8" fmla="*/ 1270428 h 2608811"/>
                <a:gd name="connsiteX9" fmla="*/ 4514208 w 8543357"/>
                <a:gd name="connsiteY9" fmla="*/ 1284443 h 2608811"/>
                <a:gd name="connsiteX10" fmla="*/ 4514208 w 8543357"/>
                <a:gd name="connsiteY10" fmla="*/ 2195382 h 2608811"/>
                <a:gd name="connsiteX11" fmla="*/ 4556251 w 8543357"/>
                <a:gd name="connsiteY11" fmla="*/ 2209396 h 2608811"/>
                <a:gd name="connsiteX12" fmla="*/ 4598295 w 8543357"/>
                <a:gd name="connsiteY12" fmla="*/ 2195382 h 2608811"/>
                <a:gd name="connsiteX13" fmla="*/ 4598295 w 8543357"/>
                <a:gd name="connsiteY13" fmla="*/ 1284443 h 2608811"/>
                <a:gd name="connsiteX14" fmla="*/ 4556251 w 8543357"/>
                <a:gd name="connsiteY14" fmla="*/ 1270428 h 2608811"/>
                <a:gd name="connsiteX15" fmla="*/ 8153579 w 8543357"/>
                <a:gd name="connsiteY15" fmla="*/ 1033056 h 2608811"/>
                <a:gd name="connsiteX16" fmla="*/ 8038838 w 8543357"/>
                <a:gd name="connsiteY16" fmla="*/ 1067215 h 2608811"/>
                <a:gd name="connsiteX17" fmla="*/ 7814607 w 8543357"/>
                <a:gd name="connsiteY17" fmla="*/ 1417576 h 2608811"/>
                <a:gd name="connsiteX18" fmla="*/ 7912708 w 8543357"/>
                <a:gd name="connsiteY18" fmla="*/ 1557721 h 2608811"/>
                <a:gd name="connsiteX19" fmla="*/ 8087884 w 8543357"/>
                <a:gd name="connsiteY19" fmla="*/ 1557721 h 2608811"/>
                <a:gd name="connsiteX20" fmla="*/ 8221025 w 8543357"/>
                <a:gd name="connsiteY20" fmla="*/ 1403562 h 2608811"/>
                <a:gd name="connsiteX21" fmla="*/ 8221025 w 8543357"/>
                <a:gd name="connsiteY21" fmla="*/ 1109258 h 2608811"/>
                <a:gd name="connsiteX22" fmla="*/ 8153579 w 8543357"/>
                <a:gd name="connsiteY22" fmla="*/ 1033056 h 2608811"/>
                <a:gd name="connsiteX23" fmla="*/ 2916554 w 8543357"/>
                <a:gd name="connsiteY23" fmla="*/ 587330 h 2608811"/>
                <a:gd name="connsiteX24" fmla="*/ 2866084 w 8543357"/>
                <a:gd name="connsiteY24" fmla="*/ 616567 h 2608811"/>
                <a:gd name="connsiteX25" fmla="*/ 2580210 w 8543357"/>
                <a:gd name="connsiteY25" fmla="*/ 807951 h 2608811"/>
                <a:gd name="connsiteX26" fmla="*/ 2545176 w 8543357"/>
                <a:gd name="connsiteY26" fmla="*/ 955106 h 2608811"/>
                <a:gd name="connsiteX27" fmla="*/ 2916554 w 8543357"/>
                <a:gd name="connsiteY27" fmla="*/ 955106 h 2608811"/>
                <a:gd name="connsiteX28" fmla="*/ 6483234 w 8543357"/>
                <a:gd name="connsiteY28" fmla="*/ 379721 h 2608811"/>
                <a:gd name="connsiteX29" fmla="*/ 6483234 w 8543357"/>
                <a:gd name="connsiteY29" fmla="*/ 955106 h 2608811"/>
                <a:gd name="connsiteX30" fmla="*/ 7169941 w 8543357"/>
                <a:gd name="connsiteY30" fmla="*/ 955106 h 2608811"/>
                <a:gd name="connsiteX31" fmla="*/ 7120887 w 8543357"/>
                <a:gd name="connsiteY31" fmla="*/ 674818 h 2608811"/>
                <a:gd name="connsiteX32" fmla="*/ 6653454 w 8543357"/>
                <a:gd name="connsiteY32" fmla="*/ 426535 h 2608811"/>
                <a:gd name="connsiteX33" fmla="*/ 4514208 w 8543357"/>
                <a:gd name="connsiteY33" fmla="*/ 213698 h 2608811"/>
                <a:gd name="connsiteX34" fmla="*/ 4374787 w 8543357"/>
                <a:gd name="connsiteY34" fmla="*/ 218539 h 2608811"/>
                <a:gd name="connsiteX35" fmla="*/ 4226908 w 8543357"/>
                <a:gd name="connsiteY35" fmla="*/ 226355 h 2608811"/>
                <a:gd name="connsiteX36" fmla="*/ 3034107 w 8543357"/>
                <a:gd name="connsiteY36" fmla="*/ 519233 h 2608811"/>
                <a:gd name="connsiteX37" fmla="*/ 3000641 w 8543357"/>
                <a:gd name="connsiteY37" fmla="*/ 538620 h 2608811"/>
                <a:gd name="connsiteX38" fmla="*/ 3000641 w 8543357"/>
                <a:gd name="connsiteY38" fmla="*/ 955106 h 2608811"/>
                <a:gd name="connsiteX39" fmla="*/ 4514208 w 8543357"/>
                <a:gd name="connsiteY39" fmla="*/ 955106 h 2608811"/>
                <a:gd name="connsiteX40" fmla="*/ 4761218 w 8543357"/>
                <a:gd name="connsiteY40" fmla="*/ 208991 h 2608811"/>
                <a:gd name="connsiteX41" fmla="*/ 4598295 w 8543357"/>
                <a:gd name="connsiteY41" fmla="*/ 211751 h 2608811"/>
                <a:gd name="connsiteX42" fmla="*/ 4598295 w 8543357"/>
                <a:gd name="connsiteY42" fmla="*/ 955106 h 2608811"/>
                <a:gd name="connsiteX43" fmla="*/ 6399147 w 8543357"/>
                <a:gd name="connsiteY43" fmla="*/ 955106 h 2608811"/>
                <a:gd name="connsiteX44" fmla="*/ 6399147 w 8543357"/>
                <a:gd name="connsiteY44" fmla="*/ 356596 h 2608811"/>
                <a:gd name="connsiteX45" fmla="*/ 6353426 w 8543357"/>
                <a:gd name="connsiteY45" fmla="*/ 344022 h 2608811"/>
                <a:gd name="connsiteX46" fmla="*/ 4761218 w 8543357"/>
                <a:gd name="connsiteY46" fmla="*/ 208991 h 2608811"/>
                <a:gd name="connsiteX47" fmla="*/ 4770242 w 8543357"/>
                <a:gd name="connsiteY47" fmla="*/ 2 h 2608811"/>
                <a:gd name="connsiteX48" fmla="*/ 7534317 w 8543357"/>
                <a:gd name="connsiteY48" fmla="*/ 681821 h 2608811"/>
                <a:gd name="connsiteX49" fmla="*/ 7688476 w 8543357"/>
                <a:gd name="connsiteY49" fmla="*/ 737879 h 2608811"/>
                <a:gd name="connsiteX50" fmla="*/ 8192996 w 8543357"/>
                <a:gd name="connsiteY50" fmla="*/ 737879 h 2608811"/>
                <a:gd name="connsiteX51" fmla="*/ 8305111 w 8543357"/>
                <a:gd name="connsiteY51" fmla="*/ 849994 h 2608811"/>
                <a:gd name="connsiteX52" fmla="*/ 8305111 w 8543357"/>
                <a:gd name="connsiteY52" fmla="*/ 1557727 h 2608811"/>
                <a:gd name="connsiteX53" fmla="*/ 8543357 w 8543357"/>
                <a:gd name="connsiteY53" fmla="*/ 1767944 h 2608811"/>
                <a:gd name="connsiteX54" fmla="*/ 8543357 w 8543357"/>
                <a:gd name="connsiteY54" fmla="*/ 2370565 h 2608811"/>
                <a:gd name="connsiteX55" fmla="*/ 7975776 w 8543357"/>
                <a:gd name="connsiteY55" fmla="*/ 2608811 h 2608811"/>
                <a:gd name="connsiteX56" fmla="*/ 7625415 w 8543357"/>
                <a:gd name="connsiteY56" fmla="*/ 2608811 h 2608811"/>
                <a:gd name="connsiteX57" fmla="*/ 6917682 w 8543357"/>
                <a:gd name="connsiteY57" fmla="*/ 1901078 h 2608811"/>
                <a:gd name="connsiteX58" fmla="*/ 6209949 w 8543357"/>
                <a:gd name="connsiteY58" fmla="*/ 2608811 h 2608811"/>
                <a:gd name="connsiteX59" fmla="*/ 2299928 w 8543357"/>
                <a:gd name="connsiteY59" fmla="*/ 2608811 h 2608811"/>
                <a:gd name="connsiteX60" fmla="*/ 2299928 w 8543357"/>
                <a:gd name="connsiteY60" fmla="*/ 2594796 h 2608811"/>
                <a:gd name="connsiteX61" fmla="*/ 1592193 w 8543357"/>
                <a:gd name="connsiteY61" fmla="*/ 1887063 h 2608811"/>
                <a:gd name="connsiteX62" fmla="*/ 884460 w 8543357"/>
                <a:gd name="connsiteY62" fmla="*/ 2594796 h 2608811"/>
                <a:gd name="connsiteX63" fmla="*/ 884460 w 8543357"/>
                <a:gd name="connsiteY63" fmla="*/ 2608811 h 2608811"/>
                <a:gd name="connsiteX64" fmla="*/ 225789 w 8543357"/>
                <a:gd name="connsiteY64" fmla="*/ 2608811 h 2608811"/>
                <a:gd name="connsiteX65" fmla="*/ 1558 w 8543357"/>
                <a:gd name="connsiteY65" fmla="*/ 2391583 h 2608811"/>
                <a:gd name="connsiteX66" fmla="*/ 1558 w 8543357"/>
                <a:gd name="connsiteY66" fmla="*/ 1774948 h 2608811"/>
                <a:gd name="connsiteX67" fmla="*/ 506078 w 8543357"/>
                <a:gd name="connsiteY67" fmla="*/ 1333496 h 2608811"/>
                <a:gd name="connsiteX68" fmla="*/ 1991609 w 8543357"/>
                <a:gd name="connsiteY68" fmla="*/ 990139 h 2608811"/>
                <a:gd name="connsiteX69" fmla="*/ 2306931 w 8543357"/>
                <a:gd name="connsiteY69" fmla="*/ 786933 h 2608811"/>
                <a:gd name="connsiteX70" fmla="*/ 4268952 w 8543357"/>
                <a:gd name="connsiteY70" fmla="*/ 2124 h 2608811"/>
                <a:gd name="connsiteX71" fmla="*/ 4770242 w 8543357"/>
                <a:gd name="connsiteY71" fmla="*/ 2 h 260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543357" h="2608811">
                  <a:moveTo>
                    <a:pt x="64619" y="1683850"/>
                  </a:moveTo>
                  <a:cubicBezTo>
                    <a:pt x="64619" y="1732905"/>
                    <a:pt x="64619" y="1831006"/>
                    <a:pt x="64619" y="1922096"/>
                  </a:cubicBezTo>
                  <a:cubicBezTo>
                    <a:pt x="64619" y="1971150"/>
                    <a:pt x="99659" y="2006183"/>
                    <a:pt x="148706" y="2006183"/>
                  </a:cubicBezTo>
                  <a:lnTo>
                    <a:pt x="520093" y="2006183"/>
                  </a:lnTo>
                  <a:cubicBezTo>
                    <a:pt x="534100" y="2006183"/>
                    <a:pt x="548114" y="1999179"/>
                    <a:pt x="562136" y="1978154"/>
                  </a:cubicBezTo>
                  <a:lnTo>
                    <a:pt x="667241" y="1831006"/>
                  </a:lnTo>
                  <a:cubicBezTo>
                    <a:pt x="702281" y="1774948"/>
                    <a:pt x="681255" y="1683850"/>
                    <a:pt x="625197" y="1683850"/>
                  </a:cubicBezTo>
                  <a:cubicBezTo>
                    <a:pt x="625197" y="1683850"/>
                    <a:pt x="78634" y="1683850"/>
                    <a:pt x="64619" y="1683850"/>
                  </a:cubicBezTo>
                  <a:close/>
                  <a:moveTo>
                    <a:pt x="4556251" y="1270428"/>
                  </a:moveTo>
                  <a:cubicBezTo>
                    <a:pt x="4535226" y="1270428"/>
                    <a:pt x="4514208" y="1277439"/>
                    <a:pt x="4514208" y="1284443"/>
                  </a:cubicBezTo>
                  <a:lnTo>
                    <a:pt x="4514208" y="2195382"/>
                  </a:lnTo>
                  <a:cubicBezTo>
                    <a:pt x="4514208" y="2202385"/>
                    <a:pt x="4535226" y="2209396"/>
                    <a:pt x="4556251" y="2209396"/>
                  </a:cubicBezTo>
                  <a:cubicBezTo>
                    <a:pt x="4577269" y="2209396"/>
                    <a:pt x="4591291" y="2202385"/>
                    <a:pt x="4598295" y="2195382"/>
                  </a:cubicBezTo>
                  <a:lnTo>
                    <a:pt x="4598295" y="1284443"/>
                  </a:lnTo>
                  <a:cubicBezTo>
                    <a:pt x="4598295" y="1277439"/>
                    <a:pt x="4577269" y="1270428"/>
                    <a:pt x="4556251" y="1270428"/>
                  </a:cubicBezTo>
                  <a:close/>
                  <a:moveTo>
                    <a:pt x="8153579" y="1033056"/>
                  </a:moveTo>
                  <a:cubicBezTo>
                    <a:pt x="8115915" y="1025173"/>
                    <a:pt x="8070368" y="1035684"/>
                    <a:pt x="8038838" y="1067215"/>
                  </a:cubicBezTo>
                  <a:cubicBezTo>
                    <a:pt x="7912708" y="1179330"/>
                    <a:pt x="7863661" y="1291446"/>
                    <a:pt x="7814607" y="1417576"/>
                  </a:cubicBezTo>
                  <a:cubicBezTo>
                    <a:pt x="7786578" y="1487649"/>
                    <a:pt x="7835632" y="1557721"/>
                    <a:pt x="7912708" y="1557721"/>
                  </a:cubicBezTo>
                  <a:lnTo>
                    <a:pt x="8087884" y="1557721"/>
                  </a:lnTo>
                  <a:cubicBezTo>
                    <a:pt x="8178982" y="1564732"/>
                    <a:pt x="8221025" y="1487649"/>
                    <a:pt x="8221025" y="1403562"/>
                  </a:cubicBezTo>
                  <a:lnTo>
                    <a:pt x="8221025" y="1109258"/>
                  </a:lnTo>
                  <a:cubicBezTo>
                    <a:pt x="8221025" y="1067215"/>
                    <a:pt x="8191243" y="1040939"/>
                    <a:pt x="8153579" y="1033056"/>
                  </a:cubicBezTo>
                  <a:close/>
                  <a:moveTo>
                    <a:pt x="2916554" y="587330"/>
                  </a:moveTo>
                  <a:lnTo>
                    <a:pt x="2866084" y="616567"/>
                  </a:lnTo>
                  <a:cubicBezTo>
                    <a:pt x="2760209" y="682260"/>
                    <a:pt x="2666049" y="748390"/>
                    <a:pt x="2580210" y="807951"/>
                  </a:cubicBezTo>
                  <a:cubicBezTo>
                    <a:pt x="2545176" y="835980"/>
                    <a:pt x="2482107" y="955106"/>
                    <a:pt x="2545176" y="955106"/>
                  </a:cubicBezTo>
                  <a:lnTo>
                    <a:pt x="2916554" y="955106"/>
                  </a:lnTo>
                  <a:close/>
                  <a:moveTo>
                    <a:pt x="6483234" y="379721"/>
                  </a:moveTo>
                  <a:lnTo>
                    <a:pt x="6483234" y="955106"/>
                  </a:lnTo>
                  <a:lnTo>
                    <a:pt x="7169941" y="955106"/>
                  </a:lnTo>
                  <a:cubicBezTo>
                    <a:pt x="7254028" y="955106"/>
                    <a:pt x="7261031" y="800948"/>
                    <a:pt x="7120887" y="674818"/>
                  </a:cubicBezTo>
                  <a:cubicBezTo>
                    <a:pt x="7004065" y="571243"/>
                    <a:pt x="6841909" y="490023"/>
                    <a:pt x="6653454" y="426535"/>
                  </a:cubicBezTo>
                  <a:close/>
                  <a:moveTo>
                    <a:pt x="4514208" y="213698"/>
                  </a:moveTo>
                  <a:lnTo>
                    <a:pt x="4374787" y="218539"/>
                  </a:lnTo>
                  <a:cubicBezTo>
                    <a:pt x="4280968" y="222592"/>
                    <a:pt x="4226908" y="226355"/>
                    <a:pt x="4226908" y="226355"/>
                  </a:cubicBezTo>
                  <a:cubicBezTo>
                    <a:pt x="3710128" y="226355"/>
                    <a:pt x="3330204" y="360477"/>
                    <a:pt x="3034107" y="519233"/>
                  </a:cubicBezTo>
                  <a:lnTo>
                    <a:pt x="3000641" y="538620"/>
                  </a:lnTo>
                  <a:lnTo>
                    <a:pt x="3000641" y="955106"/>
                  </a:lnTo>
                  <a:lnTo>
                    <a:pt x="4514208" y="955106"/>
                  </a:lnTo>
                  <a:close/>
                  <a:moveTo>
                    <a:pt x="4761218" y="208991"/>
                  </a:moveTo>
                  <a:lnTo>
                    <a:pt x="4598295" y="211751"/>
                  </a:lnTo>
                  <a:lnTo>
                    <a:pt x="4598295" y="955106"/>
                  </a:lnTo>
                  <a:lnTo>
                    <a:pt x="6399147" y="955106"/>
                  </a:lnTo>
                  <a:lnTo>
                    <a:pt x="6399147" y="356596"/>
                  </a:lnTo>
                  <a:lnTo>
                    <a:pt x="6353426" y="344022"/>
                  </a:lnTo>
                  <a:cubicBezTo>
                    <a:pt x="5828439" y="226736"/>
                    <a:pt x="5198565" y="205816"/>
                    <a:pt x="4761218" y="208991"/>
                  </a:cubicBezTo>
                  <a:close/>
                  <a:moveTo>
                    <a:pt x="4770242" y="2"/>
                  </a:moveTo>
                  <a:cubicBezTo>
                    <a:pt x="5907985" y="-288"/>
                    <a:pt x="6823084" y="56427"/>
                    <a:pt x="7534317" y="681821"/>
                  </a:cubicBezTo>
                  <a:cubicBezTo>
                    <a:pt x="7576361" y="716861"/>
                    <a:pt x="7632418" y="737879"/>
                    <a:pt x="7688476" y="737879"/>
                  </a:cubicBezTo>
                  <a:lnTo>
                    <a:pt x="8192996" y="737879"/>
                  </a:lnTo>
                  <a:cubicBezTo>
                    <a:pt x="8256065" y="737879"/>
                    <a:pt x="8305111" y="786933"/>
                    <a:pt x="8305111" y="849994"/>
                  </a:cubicBezTo>
                  <a:lnTo>
                    <a:pt x="8305111" y="1557727"/>
                  </a:lnTo>
                  <a:cubicBezTo>
                    <a:pt x="8431241" y="1557727"/>
                    <a:pt x="8536353" y="1655829"/>
                    <a:pt x="8543357" y="1767944"/>
                  </a:cubicBezTo>
                  <a:lnTo>
                    <a:pt x="8543357" y="2370565"/>
                  </a:lnTo>
                  <a:lnTo>
                    <a:pt x="7975776" y="2608811"/>
                  </a:lnTo>
                  <a:lnTo>
                    <a:pt x="7625415" y="2608811"/>
                  </a:lnTo>
                  <a:cubicBezTo>
                    <a:pt x="7625415" y="2216406"/>
                    <a:pt x="7310086" y="1901078"/>
                    <a:pt x="6917682" y="1901078"/>
                  </a:cubicBezTo>
                  <a:cubicBezTo>
                    <a:pt x="6525277" y="1901078"/>
                    <a:pt x="6209949" y="2216406"/>
                    <a:pt x="6209949" y="2608811"/>
                  </a:cubicBezTo>
                  <a:lnTo>
                    <a:pt x="2299928" y="2608811"/>
                  </a:lnTo>
                  <a:cubicBezTo>
                    <a:pt x="2299928" y="2608811"/>
                    <a:pt x="2299928" y="2601800"/>
                    <a:pt x="2299928" y="2594796"/>
                  </a:cubicBezTo>
                  <a:cubicBezTo>
                    <a:pt x="2299928" y="2202392"/>
                    <a:pt x="1984598" y="1887063"/>
                    <a:pt x="1592193" y="1887063"/>
                  </a:cubicBezTo>
                  <a:cubicBezTo>
                    <a:pt x="1199789" y="1887063"/>
                    <a:pt x="884460" y="2202392"/>
                    <a:pt x="884460" y="2594796"/>
                  </a:cubicBezTo>
                  <a:cubicBezTo>
                    <a:pt x="884460" y="2594796"/>
                    <a:pt x="884460" y="2601800"/>
                    <a:pt x="884460" y="2608811"/>
                  </a:cubicBezTo>
                  <a:lnTo>
                    <a:pt x="225789" y="2608811"/>
                  </a:lnTo>
                  <a:cubicBezTo>
                    <a:pt x="106662" y="2608811"/>
                    <a:pt x="1558" y="2510710"/>
                    <a:pt x="1558" y="2391583"/>
                  </a:cubicBezTo>
                  <a:lnTo>
                    <a:pt x="1558" y="1774948"/>
                  </a:lnTo>
                  <a:cubicBezTo>
                    <a:pt x="1558" y="1774948"/>
                    <a:pt x="-54500" y="1480644"/>
                    <a:pt x="506078" y="1333496"/>
                  </a:cubicBezTo>
                  <a:cubicBezTo>
                    <a:pt x="912497" y="1228384"/>
                    <a:pt x="1592193" y="1095251"/>
                    <a:pt x="1991609" y="990139"/>
                  </a:cubicBezTo>
                  <a:cubicBezTo>
                    <a:pt x="2159782" y="948095"/>
                    <a:pt x="2215835" y="864009"/>
                    <a:pt x="2306931" y="786933"/>
                  </a:cubicBezTo>
                  <a:cubicBezTo>
                    <a:pt x="2573206" y="555691"/>
                    <a:pt x="3365024" y="9128"/>
                    <a:pt x="4268952" y="2124"/>
                  </a:cubicBezTo>
                  <a:cubicBezTo>
                    <a:pt x="4440629" y="1248"/>
                    <a:pt x="4607708" y="43"/>
                    <a:pt x="4770242" y="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3EB8DD2-7F21-4F9F-8B7C-DA02ABC686C7}"/>
                </a:ext>
              </a:extLst>
            </p:cNvPr>
            <p:cNvSpPr/>
            <p:nvPr/>
          </p:nvSpPr>
          <p:spPr>
            <a:xfrm>
              <a:off x="113572" y="3679475"/>
              <a:ext cx="2324346" cy="364054"/>
            </a:xfrm>
            <a:custGeom>
              <a:avLst/>
              <a:gdLst>
                <a:gd name="connsiteX0" fmla="*/ 2123188 w 2324346"/>
                <a:gd name="connsiteY0" fmla="*/ 127749 h 364054"/>
                <a:gd name="connsiteX1" fmla="*/ 2067056 w 2324346"/>
                <a:gd name="connsiteY1" fmla="*/ 183881 h 364054"/>
                <a:gd name="connsiteX2" fmla="*/ 2123188 w 2324346"/>
                <a:gd name="connsiteY2" fmla="*/ 240013 h 364054"/>
                <a:gd name="connsiteX3" fmla="*/ 2179320 w 2324346"/>
                <a:gd name="connsiteY3" fmla="*/ 183881 h 364054"/>
                <a:gd name="connsiteX4" fmla="*/ 2123188 w 2324346"/>
                <a:gd name="connsiteY4" fmla="*/ 127749 h 364054"/>
                <a:gd name="connsiteX5" fmla="*/ 1803836 w 2324346"/>
                <a:gd name="connsiteY5" fmla="*/ 127749 h 364054"/>
                <a:gd name="connsiteX6" fmla="*/ 1747704 w 2324346"/>
                <a:gd name="connsiteY6" fmla="*/ 183881 h 364054"/>
                <a:gd name="connsiteX7" fmla="*/ 1803836 w 2324346"/>
                <a:gd name="connsiteY7" fmla="*/ 240013 h 364054"/>
                <a:gd name="connsiteX8" fmla="*/ 1859968 w 2324346"/>
                <a:gd name="connsiteY8" fmla="*/ 183881 h 364054"/>
                <a:gd name="connsiteX9" fmla="*/ 1803836 w 2324346"/>
                <a:gd name="connsiteY9" fmla="*/ 127749 h 364054"/>
                <a:gd name="connsiteX10" fmla="*/ 1484484 w 2324346"/>
                <a:gd name="connsiteY10" fmla="*/ 127749 h 364054"/>
                <a:gd name="connsiteX11" fmla="*/ 1428352 w 2324346"/>
                <a:gd name="connsiteY11" fmla="*/ 183881 h 364054"/>
                <a:gd name="connsiteX12" fmla="*/ 1484484 w 2324346"/>
                <a:gd name="connsiteY12" fmla="*/ 240013 h 364054"/>
                <a:gd name="connsiteX13" fmla="*/ 1540616 w 2324346"/>
                <a:gd name="connsiteY13" fmla="*/ 183881 h 364054"/>
                <a:gd name="connsiteX14" fmla="*/ 1484484 w 2324346"/>
                <a:gd name="connsiteY14" fmla="*/ 127749 h 364054"/>
                <a:gd name="connsiteX15" fmla="*/ 1165131 w 2324346"/>
                <a:gd name="connsiteY15" fmla="*/ 127749 h 364054"/>
                <a:gd name="connsiteX16" fmla="*/ 1108999 w 2324346"/>
                <a:gd name="connsiteY16" fmla="*/ 183881 h 364054"/>
                <a:gd name="connsiteX17" fmla="*/ 1165131 w 2324346"/>
                <a:gd name="connsiteY17" fmla="*/ 240013 h 364054"/>
                <a:gd name="connsiteX18" fmla="*/ 1221263 w 2324346"/>
                <a:gd name="connsiteY18" fmla="*/ 183881 h 364054"/>
                <a:gd name="connsiteX19" fmla="*/ 1165131 w 2324346"/>
                <a:gd name="connsiteY19" fmla="*/ 127749 h 364054"/>
                <a:gd name="connsiteX20" fmla="*/ 845779 w 2324346"/>
                <a:gd name="connsiteY20" fmla="*/ 127749 h 364054"/>
                <a:gd name="connsiteX21" fmla="*/ 789647 w 2324346"/>
                <a:gd name="connsiteY21" fmla="*/ 183881 h 364054"/>
                <a:gd name="connsiteX22" fmla="*/ 845779 w 2324346"/>
                <a:gd name="connsiteY22" fmla="*/ 240013 h 364054"/>
                <a:gd name="connsiteX23" fmla="*/ 901911 w 2324346"/>
                <a:gd name="connsiteY23" fmla="*/ 183881 h 364054"/>
                <a:gd name="connsiteX24" fmla="*/ 845779 w 2324346"/>
                <a:gd name="connsiteY24" fmla="*/ 127749 h 364054"/>
                <a:gd name="connsiteX25" fmla="*/ 526427 w 2324346"/>
                <a:gd name="connsiteY25" fmla="*/ 127749 h 364054"/>
                <a:gd name="connsiteX26" fmla="*/ 470295 w 2324346"/>
                <a:gd name="connsiteY26" fmla="*/ 183881 h 364054"/>
                <a:gd name="connsiteX27" fmla="*/ 526427 w 2324346"/>
                <a:gd name="connsiteY27" fmla="*/ 240013 h 364054"/>
                <a:gd name="connsiteX28" fmla="*/ 582559 w 2324346"/>
                <a:gd name="connsiteY28" fmla="*/ 183881 h 364054"/>
                <a:gd name="connsiteX29" fmla="*/ 526427 w 2324346"/>
                <a:gd name="connsiteY29" fmla="*/ 127749 h 364054"/>
                <a:gd name="connsiteX30" fmla="*/ 207075 w 2324346"/>
                <a:gd name="connsiteY30" fmla="*/ 127749 h 364054"/>
                <a:gd name="connsiteX31" fmla="*/ 150943 w 2324346"/>
                <a:gd name="connsiteY31" fmla="*/ 183881 h 364054"/>
                <a:gd name="connsiteX32" fmla="*/ 207075 w 2324346"/>
                <a:gd name="connsiteY32" fmla="*/ 240013 h 364054"/>
                <a:gd name="connsiteX33" fmla="*/ 263207 w 2324346"/>
                <a:gd name="connsiteY33" fmla="*/ 183881 h 364054"/>
                <a:gd name="connsiteX34" fmla="*/ 207075 w 2324346"/>
                <a:gd name="connsiteY34" fmla="*/ 127749 h 364054"/>
                <a:gd name="connsiteX35" fmla="*/ 2123188 w 2324346"/>
                <a:gd name="connsiteY35" fmla="*/ 71617 h 364054"/>
                <a:gd name="connsiteX36" fmla="*/ 2235452 w 2324346"/>
                <a:gd name="connsiteY36" fmla="*/ 183881 h 364054"/>
                <a:gd name="connsiteX37" fmla="*/ 2123188 w 2324346"/>
                <a:gd name="connsiteY37" fmla="*/ 296145 h 364054"/>
                <a:gd name="connsiteX38" fmla="*/ 2010924 w 2324346"/>
                <a:gd name="connsiteY38" fmla="*/ 183881 h 364054"/>
                <a:gd name="connsiteX39" fmla="*/ 2123188 w 2324346"/>
                <a:gd name="connsiteY39" fmla="*/ 71617 h 364054"/>
                <a:gd name="connsiteX40" fmla="*/ 1803836 w 2324346"/>
                <a:gd name="connsiteY40" fmla="*/ 71617 h 364054"/>
                <a:gd name="connsiteX41" fmla="*/ 1916100 w 2324346"/>
                <a:gd name="connsiteY41" fmla="*/ 183881 h 364054"/>
                <a:gd name="connsiteX42" fmla="*/ 1803836 w 2324346"/>
                <a:gd name="connsiteY42" fmla="*/ 296145 h 364054"/>
                <a:gd name="connsiteX43" fmla="*/ 1691572 w 2324346"/>
                <a:gd name="connsiteY43" fmla="*/ 183881 h 364054"/>
                <a:gd name="connsiteX44" fmla="*/ 1803836 w 2324346"/>
                <a:gd name="connsiteY44" fmla="*/ 71617 h 364054"/>
                <a:gd name="connsiteX45" fmla="*/ 1484484 w 2324346"/>
                <a:gd name="connsiteY45" fmla="*/ 71617 h 364054"/>
                <a:gd name="connsiteX46" fmla="*/ 1596748 w 2324346"/>
                <a:gd name="connsiteY46" fmla="*/ 183881 h 364054"/>
                <a:gd name="connsiteX47" fmla="*/ 1484484 w 2324346"/>
                <a:gd name="connsiteY47" fmla="*/ 296145 h 364054"/>
                <a:gd name="connsiteX48" fmla="*/ 1372220 w 2324346"/>
                <a:gd name="connsiteY48" fmla="*/ 183881 h 364054"/>
                <a:gd name="connsiteX49" fmla="*/ 1484484 w 2324346"/>
                <a:gd name="connsiteY49" fmla="*/ 71617 h 364054"/>
                <a:gd name="connsiteX50" fmla="*/ 1165131 w 2324346"/>
                <a:gd name="connsiteY50" fmla="*/ 71617 h 364054"/>
                <a:gd name="connsiteX51" fmla="*/ 1277395 w 2324346"/>
                <a:gd name="connsiteY51" fmla="*/ 183881 h 364054"/>
                <a:gd name="connsiteX52" fmla="*/ 1165131 w 2324346"/>
                <a:gd name="connsiteY52" fmla="*/ 296145 h 364054"/>
                <a:gd name="connsiteX53" fmla="*/ 1052867 w 2324346"/>
                <a:gd name="connsiteY53" fmla="*/ 183881 h 364054"/>
                <a:gd name="connsiteX54" fmla="*/ 1165131 w 2324346"/>
                <a:gd name="connsiteY54" fmla="*/ 71617 h 364054"/>
                <a:gd name="connsiteX55" fmla="*/ 845779 w 2324346"/>
                <a:gd name="connsiteY55" fmla="*/ 71617 h 364054"/>
                <a:gd name="connsiteX56" fmla="*/ 958043 w 2324346"/>
                <a:gd name="connsiteY56" fmla="*/ 183881 h 364054"/>
                <a:gd name="connsiteX57" fmla="*/ 845779 w 2324346"/>
                <a:gd name="connsiteY57" fmla="*/ 296145 h 364054"/>
                <a:gd name="connsiteX58" fmla="*/ 733515 w 2324346"/>
                <a:gd name="connsiteY58" fmla="*/ 183881 h 364054"/>
                <a:gd name="connsiteX59" fmla="*/ 845779 w 2324346"/>
                <a:gd name="connsiteY59" fmla="*/ 71617 h 364054"/>
                <a:gd name="connsiteX60" fmla="*/ 526427 w 2324346"/>
                <a:gd name="connsiteY60" fmla="*/ 71617 h 364054"/>
                <a:gd name="connsiteX61" fmla="*/ 638691 w 2324346"/>
                <a:gd name="connsiteY61" fmla="*/ 183881 h 364054"/>
                <a:gd name="connsiteX62" fmla="*/ 526427 w 2324346"/>
                <a:gd name="connsiteY62" fmla="*/ 296145 h 364054"/>
                <a:gd name="connsiteX63" fmla="*/ 414163 w 2324346"/>
                <a:gd name="connsiteY63" fmla="*/ 183881 h 364054"/>
                <a:gd name="connsiteX64" fmla="*/ 526427 w 2324346"/>
                <a:gd name="connsiteY64" fmla="*/ 71617 h 364054"/>
                <a:gd name="connsiteX65" fmla="*/ 207075 w 2324346"/>
                <a:gd name="connsiteY65" fmla="*/ 71617 h 364054"/>
                <a:gd name="connsiteX66" fmla="*/ 319339 w 2324346"/>
                <a:gd name="connsiteY66" fmla="*/ 183881 h 364054"/>
                <a:gd name="connsiteX67" fmla="*/ 207075 w 2324346"/>
                <a:gd name="connsiteY67" fmla="*/ 296145 h 364054"/>
                <a:gd name="connsiteX68" fmla="*/ 94811 w 2324346"/>
                <a:gd name="connsiteY68" fmla="*/ 183881 h 364054"/>
                <a:gd name="connsiteX69" fmla="*/ 207075 w 2324346"/>
                <a:gd name="connsiteY69" fmla="*/ 71617 h 364054"/>
                <a:gd name="connsiteX70" fmla="*/ 182844 w 2324346"/>
                <a:gd name="connsiteY70" fmla="*/ 45713 h 364054"/>
                <a:gd name="connsiteX71" fmla="*/ 46530 w 2324346"/>
                <a:gd name="connsiteY71" fmla="*/ 182027 h 364054"/>
                <a:gd name="connsiteX72" fmla="*/ 182844 w 2324346"/>
                <a:gd name="connsiteY72" fmla="*/ 318341 h 364054"/>
                <a:gd name="connsiteX73" fmla="*/ 2141502 w 2324346"/>
                <a:gd name="connsiteY73" fmla="*/ 318341 h 364054"/>
                <a:gd name="connsiteX74" fmla="*/ 2277816 w 2324346"/>
                <a:gd name="connsiteY74" fmla="*/ 182027 h 364054"/>
                <a:gd name="connsiteX75" fmla="*/ 2141502 w 2324346"/>
                <a:gd name="connsiteY75" fmla="*/ 45713 h 364054"/>
                <a:gd name="connsiteX76" fmla="*/ 182027 w 2324346"/>
                <a:gd name="connsiteY76" fmla="*/ 0 h 364054"/>
                <a:gd name="connsiteX77" fmla="*/ 2142319 w 2324346"/>
                <a:gd name="connsiteY77" fmla="*/ 0 h 364054"/>
                <a:gd name="connsiteX78" fmla="*/ 2324346 w 2324346"/>
                <a:gd name="connsiteY78" fmla="*/ 182027 h 364054"/>
                <a:gd name="connsiteX79" fmla="*/ 2142319 w 2324346"/>
                <a:gd name="connsiteY79" fmla="*/ 364054 h 364054"/>
                <a:gd name="connsiteX80" fmla="*/ 182027 w 2324346"/>
                <a:gd name="connsiteY80" fmla="*/ 364054 h 364054"/>
                <a:gd name="connsiteX81" fmla="*/ 0 w 2324346"/>
                <a:gd name="connsiteY81" fmla="*/ 182027 h 364054"/>
                <a:gd name="connsiteX82" fmla="*/ 182027 w 2324346"/>
                <a:gd name="connsiteY82" fmla="*/ 0 h 36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324346" h="364054">
                  <a:moveTo>
                    <a:pt x="2123188" y="127749"/>
                  </a:moveTo>
                  <a:cubicBezTo>
                    <a:pt x="2092187" y="127749"/>
                    <a:pt x="2067056" y="152880"/>
                    <a:pt x="2067056" y="183881"/>
                  </a:cubicBezTo>
                  <a:cubicBezTo>
                    <a:pt x="2067056" y="214882"/>
                    <a:pt x="2092187" y="240013"/>
                    <a:pt x="2123188" y="240013"/>
                  </a:cubicBezTo>
                  <a:cubicBezTo>
                    <a:pt x="2154189" y="240013"/>
                    <a:pt x="2179320" y="214882"/>
                    <a:pt x="2179320" y="183881"/>
                  </a:cubicBezTo>
                  <a:cubicBezTo>
                    <a:pt x="2179320" y="152880"/>
                    <a:pt x="2154189" y="127749"/>
                    <a:pt x="2123188" y="127749"/>
                  </a:cubicBezTo>
                  <a:close/>
                  <a:moveTo>
                    <a:pt x="1803836" y="127749"/>
                  </a:moveTo>
                  <a:cubicBezTo>
                    <a:pt x="1772835" y="127749"/>
                    <a:pt x="1747704" y="152880"/>
                    <a:pt x="1747704" y="183881"/>
                  </a:cubicBezTo>
                  <a:cubicBezTo>
                    <a:pt x="1747704" y="214882"/>
                    <a:pt x="1772835" y="240013"/>
                    <a:pt x="1803836" y="240013"/>
                  </a:cubicBezTo>
                  <a:cubicBezTo>
                    <a:pt x="1834837" y="240013"/>
                    <a:pt x="1859968" y="214882"/>
                    <a:pt x="1859968" y="183881"/>
                  </a:cubicBezTo>
                  <a:cubicBezTo>
                    <a:pt x="1859968" y="152880"/>
                    <a:pt x="1834837" y="127749"/>
                    <a:pt x="1803836" y="127749"/>
                  </a:cubicBezTo>
                  <a:close/>
                  <a:moveTo>
                    <a:pt x="1484484" y="127749"/>
                  </a:moveTo>
                  <a:cubicBezTo>
                    <a:pt x="1453483" y="127749"/>
                    <a:pt x="1428352" y="152880"/>
                    <a:pt x="1428352" y="183881"/>
                  </a:cubicBezTo>
                  <a:cubicBezTo>
                    <a:pt x="1428352" y="214882"/>
                    <a:pt x="1453483" y="240013"/>
                    <a:pt x="1484484" y="240013"/>
                  </a:cubicBezTo>
                  <a:cubicBezTo>
                    <a:pt x="1515485" y="240013"/>
                    <a:pt x="1540616" y="214882"/>
                    <a:pt x="1540616" y="183881"/>
                  </a:cubicBezTo>
                  <a:cubicBezTo>
                    <a:pt x="1540616" y="152880"/>
                    <a:pt x="1515485" y="127749"/>
                    <a:pt x="1484484" y="127749"/>
                  </a:cubicBezTo>
                  <a:close/>
                  <a:moveTo>
                    <a:pt x="1165131" y="127749"/>
                  </a:moveTo>
                  <a:cubicBezTo>
                    <a:pt x="1134130" y="127749"/>
                    <a:pt x="1108999" y="152880"/>
                    <a:pt x="1108999" y="183881"/>
                  </a:cubicBezTo>
                  <a:cubicBezTo>
                    <a:pt x="1108999" y="214882"/>
                    <a:pt x="1134130" y="240013"/>
                    <a:pt x="1165131" y="240013"/>
                  </a:cubicBezTo>
                  <a:cubicBezTo>
                    <a:pt x="1196132" y="240013"/>
                    <a:pt x="1221263" y="214882"/>
                    <a:pt x="1221263" y="183881"/>
                  </a:cubicBezTo>
                  <a:cubicBezTo>
                    <a:pt x="1221263" y="152880"/>
                    <a:pt x="1196132" y="127749"/>
                    <a:pt x="1165131" y="127749"/>
                  </a:cubicBezTo>
                  <a:close/>
                  <a:moveTo>
                    <a:pt x="845779" y="127749"/>
                  </a:moveTo>
                  <a:cubicBezTo>
                    <a:pt x="814778" y="127749"/>
                    <a:pt x="789647" y="152880"/>
                    <a:pt x="789647" y="183881"/>
                  </a:cubicBezTo>
                  <a:cubicBezTo>
                    <a:pt x="789647" y="214882"/>
                    <a:pt x="814778" y="240013"/>
                    <a:pt x="845779" y="240013"/>
                  </a:cubicBezTo>
                  <a:cubicBezTo>
                    <a:pt x="876780" y="240013"/>
                    <a:pt x="901911" y="214882"/>
                    <a:pt x="901911" y="183881"/>
                  </a:cubicBezTo>
                  <a:cubicBezTo>
                    <a:pt x="901911" y="152880"/>
                    <a:pt x="876780" y="127749"/>
                    <a:pt x="845779" y="127749"/>
                  </a:cubicBezTo>
                  <a:close/>
                  <a:moveTo>
                    <a:pt x="526427" y="127749"/>
                  </a:moveTo>
                  <a:cubicBezTo>
                    <a:pt x="495426" y="127749"/>
                    <a:pt x="470295" y="152880"/>
                    <a:pt x="470295" y="183881"/>
                  </a:cubicBezTo>
                  <a:cubicBezTo>
                    <a:pt x="470295" y="214882"/>
                    <a:pt x="495426" y="240013"/>
                    <a:pt x="526427" y="240013"/>
                  </a:cubicBezTo>
                  <a:cubicBezTo>
                    <a:pt x="557428" y="240013"/>
                    <a:pt x="582559" y="214882"/>
                    <a:pt x="582559" y="183881"/>
                  </a:cubicBezTo>
                  <a:cubicBezTo>
                    <a:pt x="582559" y="152880"/>
                    <a:pt x="557428" y="127749"/>
                    <a:pt x="526427" y="127749"/>
                  </a:cubicBezTo>
                  <a:close/>
                  <a:moveTo>
                    <a:pt x="207075" y="127749"/>
                  </a:moveTo>
                  <a:cubicBezTo>
                    <a:pt x="176074" y="127749"/>
                    <a:pt x="150943" y="152880"/>
                    <a:pt x="150943" y="183881"/>
                  </a:cubicBezTo>
                  <a:cubicBezTo>
                    <a:pt x="150943" y="214882"/>
                    <a:pt x="176074" y="240013"/>
                    <a:pt x="207075" y="240013"/>
                  </a:cubicBezTo>
                  <a:cubicBezTo>
                    <a:pt x="238076" y="240013"/>
                    <a:pt x="263207" y="214882"/>
                    <a:pt x="263207" y="183881"/>
                  </a:cubicBezTo>
                  <a:cubicBezTo>
                    <a:pt x="263207" y="152880"/>
                    <a:pt x="238076" y="127749"/>
                    <a:pt x="207075" y="127749"/>
                  </a:cubicBezTo>
                  <a:close/>
                  <a:moveTo>
                    <a:pt x="2123188" y="71617"/>
                  </a:moveTo>
                  <a:cubicBezTo>
                    <a:pt x="2185190" y="71617"/>
                    <a:pt x="2235452" y="121879"/>
                    <a:pt x="2235452" y="183881"/>
                  </a:cubicBezTo>
                  <a:cubicBezTo>
                    <a:pt x="2235452" y="245883"/>
                    <a:pt x="2185190" y="296145"/>
                    <a:pt x="2123188" y="296145"/>
                  </a:cubicBezTo>
                  <a:cubicBezTo>
                    <a:pt x="2061186" y="296145"/>
                    <a:pt x="2010924" y="245883"/>
                    <a:pt x="2010924" y="183881"/>
                  </a:cubicBezTo>
                  <a:cubicBezTo>
                    <a:pt x="2010924" y="121879"/>
                    <a:pt x="2061186" y="71617"/>
                    <a:pt x="2123188" y="71617"/>
                  </a:cubicBezTo>
                  <a:close/>
                  <a:moveTo>
                    <a:pt x="1803836" y="71617"/>
                  </a:moveTo>
                  <a:cubicBezTo>
                    <a:pt x="1865838" y="71617"/>
                    <a:pt x="1916100" y="121879"/>
                    <a:pt x="1916100" y="183881"/>
                  </a:cubicBezTo>
                  <a:cubicBezTo>
                    <a:pt x="1916100" y="245883"/>
                    <a:pt x="1865838" y="296145"/>
                    <a:pt x="1803836" y="296145"/>
                  </a:cubicBezTo>
                  <a:cubicBezTo>
                    <a:pt x="1741834" y="296145"/>
                    <a:pt x="1691572" y="245883"/>
                    <a:pt x="1691572" y="183881"/>
                  </a:cubicBezTo>
                  <a:cubicBezTo>
                    <a:pt x="1691572" y="121879"/>
                    <a:pt x="1741834" y="71617"/>
                    <a:pt x="1803836" y="71617"/>
                  </a:cubicBezTo>
                  <a:close/>
                  <a:moveTo>
                    <a:pt x="1484484" y="71617"/>
                  </a:moveTo>
                  <a:cubicBezTo>
                    <a:pt x="1546486" y="71617"/>
                    <a:pt x="1596748" y="121879"/>
                    <a:pt x="1596748" y="183881"/>
                  </a:cubicBezTo>
                  <a:cubicBezTo>
                    <a:pt x="1596748" y="245883"/>
                    <a:pt x="1546486" y="296145"/>
                    <a:pt x="1484484" y="296145"/>
                  </a:cubicBezTo>
                  <a:cubicBezTo>
                    <a:pt x="1422482" y="296145"/>
                    <a:pt x="1372220" y="245883"/>
                    <a:pt x="1372220" y="183881"/>
                  </a:cubicBezTo>
                  <a:cubicBezTo>
                    <a:pt x="1372220" y="121879"/>
                    <a:pt x="1422482" y="71617"/>
                    <a:pt x="1484484" y="71617"/>
                  </a:cubicBezTo>
                  <a:close/>
                  <a:moveTo>
                    <a:pt x="1165131" y="71617"/>
                  </a:moveTo>
                  <a:cubicBezTo>
                    <a:pt x="1227133" y="71617"/>
                    <a:pt x="1277395" y="121879"/>
                    <a:pt x="1277395" y="183881"/>
                  </a:cubicBezTo>
                  <a:cubicBezTo>
                    <a:pt x="1277395" y="245883"/>
                    <a:pt x="1227133" y="296145"/>
                    <a:pt x="1165131" y="296145"/>
                  </a:cubicBezTo>
                  <a:cubicBezTo>
                    <a:pt x="1103129" y="296145"/>
                    <a:pt x="1052867" y="245883"/>
                    <a:pt x="1052867" y="183881"/>
                  </a:cubicBezTo>
                  <a:cubicBezTo>
                    <a:pt x="1052867" y="121879"/>
                    <a:pt x="1103129" y="71617"/>
                    <a:pt x="1165131" y="71617"/>
                  </a:cubicBezTo>
                  <a:close/>
                  <a:moveTo>
                    <a:pt x="845779" y="71617"/>
                  </a:moveTo>
                  <a:cubicBezTo>
                    <a:pt x="907781" y="71617"/>
                    <a:pt x="958043" y="121879"/>
                    <a:pt x="958043" y="183881"/>
                  </a:cubicBezTo>
                  <a:cubicBezTo>
                    <a:pt x="958043" y="245883"/>
                    <a:pt x="907781" y="296145"/>
                    <a:pt x="845779" y="296145"/>
                  </a:cubicBezTo>
                  <a:cubicBezTo>
                    <a:pt x="783777" y="296145"/>
                    <a:pt x="733515" y="245883"/>
                    <a:pt x="733515" y="183881"/>
                  </a:cubicBezTo>
                  <a:cubicBezTo>
                    <a:pt x="733515" y="121879"/>
                    <a:pt x="783777" y="71617"/>
                    <a:pt x="845779" y="71617"/>
                  </a:cubicBezTo>
                  <a:close/>
                  <a:moveTo>
                    <a:pt x="526427" y="71617"/>
                  </a:moveTo>
                  <a:cubicBezTo>
                    <a:pt x="588429" y="71617"/>
                    <a:pt x="638691" y="121879"/>
                    <a:pt x="638691" y="183881"/>
                  </a:cubicBezTo>
                  <a:cubicBezTo>
                    <a:pt x="638691" y="245883"/>
                    <a:pt x="588429" y="296145"/>
                    <a:pt x="526427" y="296145"/>
                  </a:cubicBezTo>
                  <a:cubicBezTo>
                    <a:pt x="464425" y="296145"/>
                    <a:pt x="414163" y="245883"/>
                    <a:pt x="414163" y="183881"/>
                  </a:cubicBezTo>
                  <a:cubicBezTo>
                    <a:pt x="414163" y="121879"/>
                    <a:pt x="464425" y="71617"/>
                    <a:pt x="526427" y="71617"/>
                  </a:cubicBezTo>
                  <a:close/>
                  <a:moveTo>
                    <a:pt x="207075" y="71617"/>
                  </a:moveTo>
                  <a:cubicBezTo>
                    <a:pt x="269077" y="71617"/>
                    <a:pt x="319339" y="121879"/>
                    <a:pt x="319339" y="183881"/>
                  </a:cubicBezTo>
                  <a:cubicBezTo>
                    <a:pt x="319339" y="245883"/>
                    <a:pt x="269077" y="296145"/>
                    <a:pt x="207075" y="296145"/>
                  </a:cubicBezTo>
                  <a:cubicBezTo>
                    <a:pt x="145073" y="296145"/>
                    <a:pt x="94811" y="245883"/>
                    <a:pt x="94811" y="183881"/>
                  </a:cubicBezTo>
                  <a:cubicBezTo>
                    <a:pt x="94811" y="121879"/>
                    <a:pt x="145073" y="71617"/>
                    <a:pt x="207075" y="71617"/>
                  </a:cubicBezTo>
                  <a:close/>
                  <a:moveTo>
                    <a:pt x="182844" y="45713"/>
                  </a:moveTo>
                  <a:cubicBezTo>
                    <a:pt x="107560" y="45713"/>
                    <a:pt x="46530" y="106743"/>
                    <a:pt x="46530" y="182027"/>
                  </a:cubicBezTo>
                  <a:cubicBezTo>
                    <a:pt x="46530" y="257311"/>
                    <a:pt x="107560" y="318341"/>
                    <a:pt x="182844" y="318341"/>
                  </a:cubicBezTo>
                  <a:lnTo>
                    <a:pt x="2141502" y="318341"/>
                  </a:lnTo>
                  <a:cubicBezTo>
                    <a:pt x="2216786" y="318341"/>
                    <a:pt x="2277816" y="257311"/>
                    <a:pt x="2277816" y="182027"/>
                  </a:cubicBezTo>
                  <a:cubicBezTo>
                    <a:pt x="2277816" y="106743"/>
                    <a:pt x="2216786" y="45713"/>
                    <a:pt x="2141502" y="45713"/>
                  </a:cubicBezTo>
                  <a:close/>
                  <a:moveTo>
                    <a:pt x="182027" y="0"/>
                  </a:moveTo>
                  <a:lnTo>
                    <a:pt x="2142319" y="0"/>
                  </a:lnTo>
                  <a:cubicBezTo>
                    <a:pt x="2242850" y="0"/>
                    <a:pt x="2324346" y="81496"/>
                    <a:pt x="2324346" y="182027"/>
                  </a:cubicBezTo>
                  <a:cubicBezTo>
                    <a:pt x="2324346" y="282558"/>
                    <a:pt x="2242850" y="364054"/>
                    <a:pt x="2142319" y="364054"/>
                  </a:cubicBezTo>
                  <a:lnTo>
                    <a:pt x="182027" y="364054"/>
                  </a:lnTo>
                  <a:cubicBezTo>
                    <a:pt x="81496" y="364054"/>
                    <a:pt x="0" y="282558"/>
                    <a:pt x="0" y="182027"/>
                  </a:cubicBezTo>
                  <a:cubicBezTo>
                    <a:pt x="0" y="81496"/>
                    <a:pt x="81496" y="0"/>
                    <a:pt x="1820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288F44-1AE5-4B12-A91D-6FC5A8AAD416}"/>
              </a:ext>
            </a:extLst>
          </p:cNvPr>
          <p:cNvGrpSpPr/>
          <p:nvPr/>
        </p:nvGrpSpPr>
        <p:grpSpPr>
          <a:xfrm>
            <a:off x="10277858" y="691966"/>
            <a:ext cx="649084" cy="422928"/>
            <a:chOff x="9418332" y="2951963"/>
            <a:chExt cx="1418527" cy="924278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3537156-BEF4-4B68-9CCE-39D893C4854F}"/>
                </a:ext>
              </a:extLst>
            </p:cNvPr>
            <p:cNvGrpSpPr/>
            <p:nvPr/>
          </p:nvGrpSpPr>
          <p:grpSpPr>
            <a:xfrm>
              <a:off x="9418332" y="2965177"/>
              <a:ext cx="1377929" cy="911064"/>
              <a:chOff x="9418332" y="2965177"/>
              <a:chExt cx="1377929" cy="911064"/>
            </a:xfrm>
            <a:grpFill/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F0C61E8-B78B-458D-AC7A-7E03B6AD7222}"/>
                  </a:ext>
                </a:extLst>
              </p:cNvPr>
              <p:cNvGrpSpPr/>
              <p:nvPr/>
            </p:nvGrpSpPr>
            <p:grpSpPr>
              <a:xfrm>
                <a:off x="9418332" y="2965177"/>
                <a:ext cx="1377929" cy="911064"/>
                <a:chOff x="330241" y="1526834"/>
                <a:chExt cx="2145289" cy="1418430"/>
              </a:xfrm>
              <a:grpFill/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5284A7F4-480C-48F4-AD77-5E96601B3733}"/>
                    </a:ext>
                  </a:extLst>
                </p:cNvPr>
                <p:cNvSpPr/>
                <p:nvPr/>
              </p:nvSpPr>
              <p:spPr>
                <a:xfrm rot="5400000">
                  <a:off x="607683" y="1387173"/>
                  <a:ext cx="1061847" cy="1341169"/>
                </a:xfrm>
                <a:custGeom>
                  <a:avLst/>
                  <a:gdLst>
                    <a:gd name="connsiteX0" fmla="*/ 855467 w 1318389"/>
                    <a:gd name="connsiteY0" fmla="*/ 1312844 h 1665195"/>
                    <a:gd name="connsiteX1" fmla="*/ 898407 w 1318389"/>
                    <a:gd name="connsiteY1" fmla="*/ 1355784 h 1665195"/>
                    <a:gd name="connsiteX2" fmla="*/ 941347 w 1318389"/>
                    <a:gd name="connsiteY2" fmla="*/ 1312844 h 1665195"/>
                    <a:gd name="connsiteX3" fmla="*/ 898407 w 1318389"/>
                    <a:gd name="connsiteY3" fmla="*/ 1269904 h 1665195"/>
                    <a:gd name="connsiteX4" fmla="*/ 855467 w 1318389"/>
                    <a:gd name="connsiteY4" fmla="*/ 1312844 h 1665195"/>
                    <a:gd name="connsiteX5" fmla="*/ 362769 w 1318389"/>
                    <a:gd name="connsiteY5" fmla="*/ 236590 h 1665195"/>
                    <a:gd name="connsiteX6" fmla="*/ 405229 w 1318389"/>
                    <a:gd name="connsiteY6" fmla="*/ 279050 h 1665195"/>
                    <a:gd name="connsiteX7" fmla="*/ 447689 w 1318389"/>
                    <a:gd name="connsiteY7" fmla="*/ 236590 h 1665195"/>
                    <a:gd name="connsiteX8" fmla="*/ 405229 w 1318389"/>
                    <a:gd name="connsiteY8" fmla="*/ 194130 h 1665195"/>
                    <a:gd name="connsiteX9" fmla="*/ 362769 w 1318389"/>
                    <a:gd name="connsiteY9" fmla="*/ 236590 h 1665195"/>
                    <a:gd name="connsiteX10" fmla="*/ 348187 w 1318389"/>
                    <a:gd name="connsiteY10" fmla="*/ 1312844 h 1665195"/>
                    <a:gd name="connsiteX11" fmla="*/ 391127 w 1318389"/>
                    <a:gd name="connsiteY11" fmla="*/ 1355784 h 1665195"/>
                    <a:gd name="connsiteX12" fmla="*/ 434066 w 1318389"/>
                    <a:gd name="connsiteY12" fmla="*/ 1312844 h 1665195"/>
                    <a:gd name="connsiteX13" fmla="*/ 391127 w 1318389"/>
                    <a:gd name="connsiteY13" fmla="*/ 1269904 h 1665195"/>
                    <a:gd name="connsiteX14" fmla="*/ 348187 w 1318389"/>
                    <a:gd name="connsiteY14" fmla="*/ 1312844 h 1665195"/>
                    <a:gd name="connsiteX15" fmla="*/ 81655 w 1318389"/>
                    <a:gd name="connsiteY15" fmla="*/ 873373 h 1665195"/>
                    <a:gd name="connsiteX16" fmla="*/ 124595 w 1318389"/>
                    <a:gd name="connsiteY16" fmla="*/ 916313 h 1665195"/>
                    <a:gd name="connsiteX17" fmla="*/ 167534 w 1318389"/>
                    <a:gd name="connsiteY17" fmla="*/ 873373 h 1665195"/>
                    <a:gd name="connsiteX18" fmla="*/ 124595 w 1318389"/>
                    <a:gd name="connsiteY18" fmla="*/ 830433 h 1665195"/>
                    <a:gd name="connsiteX19" fmla="*/ 81655 w 1318389"/>
                    <a:gd name="connsiteY19" fmla="*/ 873373 h 1665195"/>
                    <a:gd name="connsiteX20" fmla="*/ 898 w 1318389"/>
                    <a:gd name="connsiteY20" fmla="*/ 878256 h 1665195"/>
                    <a:gd name="connsiteX21" fmla="*/ 59313 w 1318389"/>
                    <a:gd name="connsiteY21" fmla="*/ 760898 h 1665195"/>
                    <a:gd name="connsiteX22" fmla="*/ 60023 w 1318389"/>
                    <a:gd name="connsiteY22" fmla="*/ 760660 h 1665195"/>
                    <a:gd name="connsiteX23" fmla="*/ 301509 w 1318389"/>
                    <a:gd name="connsiteY23" fmla="*/ 256655 h 1665195"/>
                    <a:gd name="connsiteX24" fmla="*/ 300401 w 1318389"/>
                    <a:gd name="connsiteY24" fmla="*/ 253678 h 1665195"/>
                    <a:gd name="connsiteX25" fmla="*/ 392815 w 1318389"/>
                    <a:gd name="connsiteY25" fmla="*/ 125792 h 1665195"/>
                    <a:gd name="connsiteX26" fmla="*/ 426561 w 1318389"/>
                    <a:gd name="connsiteY26" fmla="*/ 127298 h 1665195"/>
                    <a:gd name="connsiteX27" fmla="*/ 501833 w 1318389"/>
                    <a:gd name="connsiteY27" fmla="*/ 25203 h 1665195"/>
                    <a:gd name="connsiteX28" fmla="*/ 659591 w 1318389"/>
                    <a:gd name="connsiteY28" fmla="*/ 0 h 1665195"/>
                    <a:gd name="connsiteX29" fmla="*/ 767873 w 1318389"/>
                    <a:gd name="connsiteY29" fmla="*/ 94280 h 1665195"/>
                    <a:gd name="connsiteX30" fmla="*/ 773474 w 1318389"/>
                    <a:gd name="connsiteY30" fmla="*/ 129752 h 1665195"/>
                    <a:gd name="connsiteX31" fmla="*/ 750137 w 1318389"/>
                    <a:gd name="connsiteY31" fmla="*/ 133486 h 1665195"/>
                    <a:gd name="connsiteX32" fmla="*/ 643721 w 1318389"/>
                    <a:gd name="connsiteY32" fmla="*/ 50407 h 1665195"/>
                    <a:gd name="connsiteX33" fmla="*/ 528905 w 1318389"/>
                    <a:gd name="connsiteY33" fmla="*/ 68143 h 1665195"/>
                    <a:gd name="connsiteX34" fmla="*/ 477195 w 1318389"/>
                    <a:gd name="connsiteY34" fmla="*/ 147376 h 1665195"/>
                    <a:gd name="connsiteX35" fmla="*/ 504919 w 1318389"/>
                    <a:gd name="connsiteY35" fmla="*/ 176856 h 1665195"/>
                    <a:gd name="connsiteX36" fmla="*/ 520701 w 1318389"/>
                    <a:gd name="connsiteY36" fmla="*/ 218206 h 1665195"/>
                    <a:gd name="connsiteX37" fmla="*/ 520838 w 1318389"/>
                    <a:gd name="connsiteY37" fmla="*/ 251739 h 1665195"/>
                    <a:gd name="connsiteX38" fmla="*/ 512601 w 1318389"/>
                    <a:gd name="connsiteY38" fmla="*/ 279384 h 1665195"/>
                    <a:gd name="connsiteX39" fmla="*/ 572778 w 1318389"/>
                    <a:gd name="connsiteY39" fmla="*/ 326714 h 1665195"/>
                    <a:gd name="connsiteX40" fmla="*/ 687595 w 1318389"/>
                    <a:gd name="connsiteY40" fmla="*/ 308045 h 1665195"/>
                    <a:gd name="connsiteX41" fmla="*/ 763207 w 1318389"/>
                    <a:gd name="connsiteY41" fmla="*/ 196028 h 1665195"/>
                    <a:gd name="connsiteX42" fmla="*/ 785610 w 1318389"/>
                    <a:gd name="connsiteY42" fmla="*/ 192294 h 1665195"/>
                    <a:gd name="connsiteX43" fmla="*/ 791211 w 1318389"/>
                    <a:gd name="connsiteY43" fmla="*/ 227766 h 1665195"/>
                    <a:gd name="connsiteX44" fmla="*/ 718400 w 1318389"/>
                    <a:gd name="connsiteY44" fmla="*/ 350984 h 1665195"/>
                    <a:gd name="connsiteX45" fmla="*/ 560643 w 1318389"/>
                    <a:gd name="connsiteY45" fmla="*/ 376188 h 1665195"/>
                    <a:gd name="connsiteX46" fmla="*/ 481653 w 1318389"/>
                    <a:gd name="connsiteY46" fmla="*/ 320430 h 1665195"/>
                    <a:gd name="connsiteX47" fmla="*/ 469637 w 1318389"/>
                    <a:gd name="connsiteY47" fmla="*/ 330704 h 1665195"/>
                    <a:gd name="connsiteX48" fmla="*/ 462283 w 1318389"/>
                    <a:gd name="connsiteY48" fmla="*/ 333441 h 1665195"/>
                    <a:gd name="connsiteX49" fmla="*/ 252808 w 1318389"/>
                    <a:gd name="connsiteY49" fmla="*/ 858867 h 1665195"/>
                    <a:gd name="connsiteX50" fmla="*/ 444434 w 1318389"/>
                    <a:gd name="connsiteY50" fmla="*/ 1190772 h 1665195"/>
                    <a:gd name="connsiteX51" fmla="*/ 801245 w 1318389"/>
                    <a:gd name="connsiteY51" fmla="*/ 1187463 h 1665195"/>
                    <a:gd name="connsiteX52" fmla="*/ 801245 w 1318389"/>
                    <a:gd name="connsiteY52" fmla="*/ 1116815 h 1665195"/>
                    <a:gd name="connsiteX53" fmla="*/ 890858 w 1318389"/>
                    <a:gd name="connsiteY53" fmla="*/ 1027202 h 1665195"/>
                    <a:gd name="connsiteX54" fmla="*/ 1200123 w 1318389"/>
                    <a:gd name="connsiteY54" fmla="*/ 1027202 h 1665195"/>
                    <a:gd name="connsiteX55" fmla="*/ 1205949 w 1318389"/>
                    <a:gd name="connsiteY55" fmla="*/ 998361 h 1665195"/>
                    <a:gd name="connsiteX56" fmla="*/ 1288518 w 1318389"/>
                    <a:gd name="connsiteY56" fmla="*/ 943622 h 1665195"/>
                    <a:gd name="connsiteX57" fmla="*/ 1318389 w 1318389"/>
                    <a:gd name="connsiteY57" fmla="*/ 974426 h 1665195"/>
                    <a:gd name="connsiteX58" fmla="*/ 1318389 w 1318389"/>
                    <a:gd name="connsiteY58" fmla="*/ 1635324 h 1665195"/>
                    <a:gd name="connsiteX59" fmla="*/ 1288518 w 1318389"/>
                    <a:gd name="connsiteY59" fmla="*/ 1665195 h 1665195"/>
                    <a:gd name="connsiteX60" fmla="*/ 1205949 w 1318389"/>
                    <a:gd name="connsiteY60" fmla="*/ 1610455 h 1665195"/>
                    <a:gd name="connsiteX61" fmla="*/ 1203531 w 1318389"/>
                    <a:gd name="connsiteY61" fmla="*/ 1598487 h 1665195"/>
                    <a:gd name="connsiteX62" fmla="*/ 890858 w 1318389"/>
                    <a:gd name="connsiteY62" fmla="*/ 1598487 h 1665195"/>
                    <a:gd name="connsiteX63" fmla="*/ 801245 w 1318389"/>
                    <a:gd name="connsiteY63" fmla="*/ 1508873 h 1665195"/>
                    <a:gd name="connsiteX64" fmla="*/ 801245 w 1318389"/>
                    <a:gd name="connsiteY64" fmla="*/ 1426032 h 1665195"/>
                    <a:gd name="connsiteX65" fmla="*/ 379661 w 1318389"/>
                    <a:gd name="connsiteY65" fmla="*/ 1429942 h 1665195"/>
                    <a:gd name="connsiteX66" fmla="*/ 294951 w 1318389"/>
                    <a:gd name="connsiteY66" fmla="*/ 1395390 h 1665195"/>
                    <a:gd name="connsiteX67" fmla="*/ 270560 w 1318389"/>
                    <a:gd name="connsiteY67" fmla="*/ 1359849 h 1665195"/>
                    <a:gd name="connsiteX68" fmla="*/ 263688 w 1318389"/>
                    <a:gd name="connsiteY68" fmla="*/ 1352058 h 1665195"/>
                    <a:gd name="connsiteX69" fmla="*/ 15908 w 1318389"/>
                    <a:gd name="connsiteY69" fmla="*/ 922891 h 1665195"/>
                    <a:gd name="connsiteX70" fmla="*/ 898 w 1318389"/>
                    <a:gd name="connsiteY70" fmla="*/ 878256 h 1665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1318389" h="1665195">
                      <a:moveTo>
                        <a:pt x="855467" y="1312844"/>
                      </a:moveTo>
                      <a:cubicBezTo>
                        <a:pt x="855467" y="1336181"/>
                        <a:pt x="875070" y="1355784"/>
                        <a:pt x="898407" y="1355784"/>
                      </a:cubicBezTo>
                      <a:cubicBezTo>
                        <a:pt x="921743" y="1355784"/>
                        <a:pt x="941347" y="1336181"/>
                        <a:pt x="941347" y="1312844"/>
                      </a:cubicBezTo>
                      <a:cubicBezTo>
                        <a:pt x="941347" y="1289508"/>
                        <a:pt x="921743" y="1269904"/>
                        <a:pt x="898407" y="1269904"/>
                      </a:cubicBezTo>
                      <a:cubicBezTo>
                        <a:pt x="875070" y="1269904"/>
                        <a:pt x="855467" y="1289508"/>
                        <a:pt x="855467" y="1312844"/>
                      </a:cubicBezTo>
                      <a:close/>
                      <a:moveTo>
                        <a:pt x="362769" y="236590"/>
                      </a:moveTo>
                      <a:cubicBezTo>
                        <a:pt x="362769" y="260040"/>
                        <a:pt x="381779" y="279050"/>
                        <a:pt x="405229" y="279050"/>
                      </a:cubicBezTo>
                      <a:cubicBezTo>
                        <a:pt x="428679" y="279050"/>
                        <a:pt x="447689" y="260040"/>
                        <a:pt x="447689" y="236590"/>
                      </a:cubicBezTo>
                      <a:cubicBezTo>
                        <a:pt x="447689" y="213140"/>
                        <a:pt x="428679" y="194130"/>
                        <a:pt x="405229" y="194130"/>
                      </a:cubicBezTo>
                      <a:cubicBezTo>
                        <a:pt x="381779" y="194130"/>
                        <a:pt x="362769" y="213140"/>
                        <a:pt x="362769" y="236590"/>
                      </a:cubicBezTo>
                      <a:close/>
                      <a:moveTo>
                        <a:pt x="348187" y="1312844"/>
                      </a:moveTo>
                      <a:cubicBezTo>
                        <a:pt x="348187" y="1336181"/>
                        <a:pt x="367790" y="1355784"/>
                        <a:pt x="391127" y="1355784"/>
                      </a:cubicBezTo>
                      <a:cubicBezTo>
                        <a:pt x="414463" y="1355784"/>
                        <a:pt x="434066" y="1336181"/>
                        <a:pt x="434066" y="1312844"/>
                      </a:cubicBezTo>
                      <a:cubicBezTo>
                        <a:pt x="434066" y="1289508"/>
                        <a:pt x="414463" y="1269904"/>
                        <a:pt x="391127" y="1269904"/>
                      </a:cubicBezTo>
                      <a:cubicBezTo>
                        <a:pt x="367790" y="1269904"/>
                        <a:pt x="348187" y="1289508"/>
                        <a:pt x="348187" y="1312844"/>
                      </a:cubicBezTo>
                      <a:close/>
                      <a:moveTo>
                        <a:pt x="81655" y="873373"/>
                      </a:moveTo>
                      <a:cubicBezTo>
                        <a:pt x="81655" y="896710"/>
                        <a:pt x="101258" y="916313"/>
                        <a:pt x="124595" y="916313"/>
                      </a:cubicBezTo>
                      <a:cubicBezTo>
                        <a:pt x="147931" y="916313"/>
                        <a:pt x="167534" y="896710"/>
                        <a:pt x="167534" y="873373"/>
                      </a:cubicBezTo>
                      <a:cubicBezTo>
                        <a:pt x="167534" y="850037"/>
                        <a:pt x="147931" y="830433"/>
                        <a:pt x="124595" y="830433"/>
                      </a:cubicBezTo>
                      <a:cubicBezTo>
                        <a:pt x="101258" y="830433"/>
                        <a:pt x="81655" y="850037"/>
                        <a:pt x="81655" y="873373"/>
                      </a:cubicBezTo>
                      <a:close/>
                      <a:moveTo>
                        <a:pt x="898" y="878256"/>
                      </a:moveTo>
                      <a:cubicBezTo>
                        <a:pt x="-4792" y="832394"/>
                        <a:pt x="16774" y="785458"/>
                        <a:pt x="59313" y="760898"/>
                      </a:cubicBezTo>
                      <a:lnTo>
                        <a:pt x="60023" y="760660"/>
                      </a:lnTo>
                      <a:lnTo>
                        <a:pt x="301509" y="256655"/>
                      </a:lnTo>
                      <a:lnTo>
                        <a:pt x="300401" y="253678"/>
                      </a:lnTo>
                      <a:cubicBezTo>
                        <a:pt x="291067" y="193002"/>
                        <a:pt x="332139" y="135127"/>
                        <a:pt x="392815" y="125792"/>
                      </a:cubicBezTo>
                      <a:lnTo>
                        <a:pt x="426561" y="127298"/>
                      </a:lnTo>
                      <a:lnTo>
                        <a:pt x="501833" y="25203"/>
                      </a:lnTo>
                      <a:lnTo>
                        <a:pt x="659591" y="0"/>
                      </a:lnTo>
                      <a:lnTo>
                        <a:pt x="767873" y="94280"/>
                      </a:lnTo>
                      <a:lnTo>
                        <a:pt x="773474" y="129752"/>
                      </a:lnTo>
                      <a:lnTo>
                        <a:pt x="750137" y="133486"/>
                      </a:lnTo>
                      <a:lnTo>
                        <a:pt x="643721" y="50407"/>
                      </a:lnTo>
                      <a:lnTo>
                        <a:pt x="528905" y="68143"/>
                      </a:lnTo>
                      <a:lnTo>
                        <a:pt x="477195" y="147376"/>
                      </a:lnTo>
                      <a:lnTo>
                        <a:pt x="504919" y="176856"/>
                      </a:lnTo>
                      <a:cubicBezTo>
                        <a:pt x="512650" y="189093"/>
                        <a:pt x="518134" y="203037"/>
                        <a:pt x="520701" y="218206"/>
                      </a:cubicBezTo>
                      <a:cubicBezTo>
                        <a:pt x="522451" y="229583"/>
                        <a:pt x="522429" y="240861"/>
                        <a:pt x="520838" y="251739"/>
                      </a:cubicBezTo>
                      <a:lnTo>
                        <a:pt x="512601" y="279384"/>
                      </a:lnTo>
                      <a:lnTo>
                        <a:pt x="572778" y="326714"/>
                      </a:lnTo>
                      <a:lnTo>
                        <a:pt x="687595" y="308045"/>
                      </a:lnTo>
                      <a:lnTo>
                        <a:pt x="763207" y="196028"/>
                      </a:lnTo>
                      <a:lnTo>
                        <a:pt x="785610" y="192294"/>
                      </a:lnTo>
                      <a:lnTo>
                        <a:pt x="791211" y="227766"/>
                      </a:lnTo>
                      <a:lnTo>
                        <a:pt x="718400" y="350984"/>
                      </a:lnTo>
                      <a:lnTo>
                        <a:pt x="560643" y="376188"/>
                      </a:lnTo>
                      <a:lnTo>
                        <a:pt x="481653" y="320430"/>
                      </a:lnTo>
                      <a:lnTo>
                        <a:pt x="469637" y="330704"/>
                      </a:lnTo>
                      <a:lnTo>
                        <a:pt x="462283" y="333441"/>
                      </a:lnTo>
                      <a:lnTo>
                        <a:pt x="252808" y="858867"/>
                      </a:lnTo>
                      <a:lnTo>
                        <a:pt x="444434" y="1190772"/>
                      </a:lnTo>
                      <a:lnTo>
                        <a:pt x="801245" y="1187463"/>
                      </a:lnTo>
                      <a:lnTo>
                        <a:pt x="801245" y="1116815"/>
                      </a:lnTo>
                      <a:cubicBezTo>
                        <a:pt x="801245" y="1067341"/>
                        <a:pt x="841384" y="1027202"/>
                        <a:pt x="890858" y="1027202"/>
                      </a:cubicBezTo>
                      <a:lnTo>
                        <a:pt x="1200123" y="1027202"/>
                      </a:lnTo>
                      <a:lnTo>
                        <a:pt x="1205949" y="998361"/>
                      </a:lnTo>
                      <a:cubicBezTo>
                        <a:pt x="1219557" y="966200"/>
                        <a:pt x="1251412" y="943622"/>
                        <a:pt x="1288518" y="943622"/>
                      </a:cubicBezTo>
                      <a:cubicBezTo>
                        <a:pt x="1305320" y="944554"/>
                        <a:pt x="1318389" y="957623"/>
                        <a:pt x="1318389" y="974426"/>
                      </a:cubicBezTo>
                      <a:lnTo>
                        <a:pt x="1318389" y="1635324"/>
                      </a:lnTo>
                      <a:cubicBezTo>
                        <a:pt x="1318389" y="1652126"/>
                        <a:pt x="1305320" y="1665195"/>
                        <a:pt x="1288518" y="1665195"/>
                      </a:cubicBezTo>
                      <a:cubicBezTo>
                        <a:pt x="1251412" y="1665195"/>
                        <a:pt x="1219557" y="1642617"/>
                        <a:pt x="1205949" y="1610455"/>
                      </a:cubicBezTo>
                      <a:lnTo>
                        <a:pt x="1203531" y="1598487"/>
                      </a:lnTo>
                      <a:lnTo>
                        <a:pt x="890858" y="1598487"/>
                      </a:lnTo>
                      <a:cubicBezTo>
                        <a:pt x="841384" y="1598487"/>
                        <a:pt x="801245" y="1558348"/>
                        <a:pt x="801245" y="1508873"/>
                      </a:cubicBezTo>
                      <a:lnTo>
                        <a:pt x="801245" y="1426032"/>
                      </a:lnTo>
                      <a:lnTo>
                        <a:pt x="379661" y="1429942"/>
                      </a:lnTo>
                      <a:cubicBezTo>
                        <a:pt x="346553" y="1429924"/>
                        <a:pt x="316655" y="1416756"/>
                        <a:pt x="294951" y="1395390"/>
                      </a:cubicBezTo>
                      <a:lnTo>
                        <a:pt x="270560" y="1359849"/>
                      </a:lnTo>
                      <a:lnTo>
                        <a:pt x="263688" y="1352058"/>
                      </a:lnTo>
                      <a:lnTo>
                        <a:pt x="15908" y="922891"/>
                      </a:lnTo>
                      <a:cubicBezTo>
                        <a:pt x="7721" y="908711"/>
                        <a:pt x="2795" y="893543"/>
                        <a:pt x="898" y="878256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DE9F2AC2-7F80-422A-B165-BB9227527285}"/>
                    </a:ext>
                  </a:extLst>
                </p:cNvPr>
                <p:cNvSpPr/>
                <p:nvPr/>
              </p:nvSpPr>
              <p:spPr>
                <a:xfrm>
                  <a:off x="330241" y="2609254"/>
                  <a:ext cx="2145289" cy="336010"/>
                </a:xfrm>
                <a:custGeom>
                  <a:avLst/>
                  <a:gdLst>
                    <a:gd name="connsiteX0" fmla="*/ 2123188 w 2324346"/>
                    <a:gd name="connsiteY0" fmla="*/ 127749 h 364054"/>
                    <a:gd name="connsiteX1" fmla="*/ 2067056 w 2324346"/>
                    <a:gd name="connsiteY1" fmla="*/ 183881 h 364054"/>
                    <a:gd name="connsiteX2" fmla="*/ 2123188 w 2324346"/>
                    <a:gd name="connsiteY2" fmla="*/ 240013 h 364054"/>
                    <a:gd name="connsiteX3" fmla="*/ 2179320 w 2324346"/>
                    <a:gd name="connsiteY3" fmla="*/ 183881 h 364054"/>
                    <a:gd name="connsiteX4" fmla="*/ 2123188 w 2324346"/>
                    <a:gd name="connsiteY4" fmla="*/ 127749 h 364054"/>
                    <a:gd name="connsiteX5" fmla="*/ 1803836 w 2324346"/>
                    <a:gd name="connsiteY5" fmla="*/ 127749 h 364054"/>
                    <a:gd name="connsiteX6" fmla="*/ 1747704 w 2324346"/>
                    <a:gd name="connsiteY6" fmla="*/ 183881 h 364054"/>
                    <a:gd name="connsiteX7" fmla="*/ 1803836 w 2324346"/>
                    <a:gd name="connsiteY7" fmla="*/ 240013 h 364054"/>
                    <a:gd name="connsiteX8" fmla="*/ 1859968 w 2324346"/>
                    <a:gd name="connsiteY8" fmla="*/ 183881 h 364054"/>
                    <a:gd name="connsiteX9" fmla="*/ 1803836 w 2324346"/>
                    <a:gd name="connsiteY9" fmla="*/ 127749 h 364054"/>
                    <a:gd name="connsiteX10" fmla="*/ 1484484 w 2324346"/>
                    <a:gd name="connsiteY10" fmla="*/ 127749 h 364054"/>
                    <a:gd name="connsiteX11" fmla="*/ 1428352 w 2324346"/>
                    <a:gd name="connsiteY11" fmla="*/ 183881 h 364054"/>
                    <a:gd name="connsiteX12" fmla="*/ 1484484 w 2324346"/>
                    <a:gd name="connsiteY12" fmla="*/ 240013 h 364054"/>
                    <a:gd name="connsiteX13" fmla="*/ 1540616 w 2324346"/>
                    <a:gd name="connsiteY13" fmla="*/ 183881 h 364054"/>
                    <a:gd name="connsiteX14" fmla="*/ 1484484 w 2324346"/>
                    <a:gd name="connsiteY14" fmla="*/ 127749 h 364054"/>
                    <a:gd name="connsiteX15" fmla="*/ 1165131 w 2324346"/>
                    <a:gd name="connsiteY15" fmla="*/ 127749 h 364054"/>
                    <a:gd name="connsiteX16" fmla="*/ 1108999 w 2324346"/>
                    <a:gd name="connsiteY16" fmla="*/ 183881 h 364054"/>
                    <a:gd name="connsiteX17" fmla="*/ 1165131 w 2324346"/>
                    <a:gd name="connsiteY17" fmla="*/ 240013 h 364054"/>
                    <a:gd name="connsiteX18" fmla="*/ 1221263 w 2324346"/>
                    <a:gd name="connsiteY18" fmla="*/ 183881 h 364054"/>
                    <a:gd name="connsiteX19" fmla="*/ 1165131 w 2324346"/>
                    <a:gd name="connsiteY19" fmla="*/ 127749 h 364054"/>
                    <a:gd name="connsiteX20" fmla="*/ 845779 w 2324346"/>
                    <a:gd name="connsiteY20" fmla="*/ 127749 h 364054"/>
                    <a:gd name="connsiteX21" fmla="*/ 789647 w 2324346"/>
                    <a:gd name="connsiteY21" fmla="*/ 183881 h 364054"/>
                    <a:gd name="connsiteX22" fmla="*/ 845779 w 2324346"/>
                    <a:gd name="connsiteY22" fmla="*/ 240013 h 364054"/>
                    <a:gd name="connsiteX23" fmla="*/ 901911 w 2324346"/>
                    <a:gd name="connsiteY23" fmla="*/ 183881 h 364054"/>
                    <a:gd name="connsiteX24" fmla="*/ 845779 w 2324346"/>
                    <a:gd name="connsiteY24" fmla="*/ 127749 h 364054"/>
                    <a:gd name="connsiteX25" fmla="*/ 526427 w 2324346"/>
                    <a:gd name="connsiteY25" fmla="*/ 127749 h 364054"/>
                    <a:gd name="connsiteX26" fmla="*/ 470295 w 2324346"/>
                    <a:gd name="connsiteY26" fmla="*/ 183881 h 364054"/>
                    <a:gd name="connsiteX27" fmla="*/ 526427 w 2324346"/>
                    <a:gd name="connsiteY27" fmla="*/ 240013 h 364054"/>
                    <a:gd name="connsiteX28" fmla="*/ 582559 w 2324346"/>
                    <a:gd name="connsiteY28" fmla="*/ 183881 h 364054"/>
                    <a:gd name="connsiteX29" fmla="*/ 526427 w 2324346"/>
                    <a:gd name="connsiteY29" fmla="*/ 127749 h 364054"/>
                    <a:gd name="connsiteX30" fmla="*/ 207075 w 2324346"/>
                    <a:gd name="connsiteY30" fmla="*/ 127749 h 364054"/>
                    <a:gd name="connsiteX31" fmla="*/ 150943 w 2324346"/>
                    <a:gd name="connsiteY31" fmla="*/ 183881 h 364054"/>
                    <a:gd name="connsiteX32" fmla="*/ 207075 w 2324346"/>
                    <a:gd name="connsiteY32" fmla="*/ 240013 h 364054"/>
                    <a:gd name="connsiteX33" fmla="*/ 263207 w 2324346"/>
                    <a:gd name="connsiteY33" fmla="*/ 183881 h 364054"/>
                    <a:gd name="connsiteX34" fmla="*/ 207075 w 2324346"/>
                    <a:gd name="connsiteY34" fmla="*/ 127749 h 364054"/>
                    <a:gd name="connsiteX35" fmla="*/ 2123188 w 2324346"/>
                    <a:gd name="connsiteY35" fmla="*/ 71617 h 364054"/>
                    <a:gd name="connsiteX36" fmla="*/ 2235452 w 2324346"/>
                    <a:gd name="connsiteY36" fmla="*/ 183881 h 364054"/>
                    <a:gd name="connsiteX37" fmla="*/ 2123188 w 2324346"/>
                    <a:gd name="connsiteY37" fmla="*/ 296145 h 364054"/>
                    <a:gd name="connsiteX38" fmla="*/ 2010924 w 2324346"/>
                    <a:gd name="connsiteY38" fmla="*/ 183881 h 364054"/>
                    <a:gd name="connsiteX39" fmla="*/ 2123188 w 2324346"/>
                    <a:gd name="connsiteY39" fmla="*/ 71617 h 364054"/>
                    <a:gd name="connsiteX40" fmla="*/ 1803836 w 2324346"/>
                    <a:gd name="connsiteY40" fmla="*/ 71617 h 364054"/>
                    <a:gd name="connsiteX41" fmla="*/ 1916100 w 2324346"/>
                    <a:gd name="connsiteY41" fmla="*/ 183881 h 364054"/>
                    <a:gd name="connsiteX42" fmla="*/ 1803836 w 2324346"/>
                    <a:gd name="connsiteY42" fmla="*/ 296145 h 364054"/>
                    <a:gd name="connsiteX43" fmla="*/ 1691572 w 2324346"/>
                    <a:gd name="connsiteY43" fmla="*/ 183881 h 364054"/>
                    <a:gd name="connsiteX44" fmla="*/ 1803836 w 2324346"/>
                    <a:gd name="connsiteY44" fmla="*/ 71617 h 364054"/>
                    <a:gd name="connsiteX45" fmla="*/ 1484484 w 2324346"/>
                    <a:gd name="connsiteY45" fmla="*/ 71617 h 364054"/>
                    <a:gd name="connsiteX46" fmla="*/ 1596748 w 2324346"/>
                    <a:gd name="connsiteY46" fmla="*/ 183881 h 364054"/>
                    <a:gd name="connsiteX47" fmla="*/ 1484484 w 2324346"/>
                    <a:gd name="connsiteY47" fmla="*/ 296145 h 364054"/>
                    <a:gd name="connsiteX48" fmla="*/ 1372220 w 2324346"/>
                    <a:gd name="connsiteY48" fmla="*/ 183881 h 364054"/>
                    <a:gd name="connsiteX49" fmla="*/ 1484484 w 2324346"/>
                    <a:gd name="connsiteY49" fmla="*/ 71617 h 364054"/>
                    <a:gd name="connsiteX50" fmla="*/ 1165131 w 2324346"/>
                    <a:gd name="connsiteY50" fmla="*/ 71617 h 364054"/>
                    <a:gd name="connsiteX51" fmla="*/ 1277395 w 2324346"/>
                    <a:gd name="connsiteY51" fmla="*/ 183881 h 364054"/>
                    <a:gd name="connsiteX52" fmla="*/ 1165131 w 2324346"/>
                    <a:gd name="connsiteY52" fmla="*/ 296145 h 364054"/>
                    <a:gd name="connsiteX53" fmla="*/ 1052867 w 2324346"/>
                    <a:gd name="connsiteY53" fmla="*/ 183881 h 364054"/>
                    <a:gd name="connsiteX54" fmla="*/ 1165131 w 2324346"/>
                    <a:gd name="connsiteY54" fmla="*/ 71617 h 364054"/>
                    <a:gd name="connsiteX55" fmla="*/ 845779 w 2324346"/>
                    <a:gd name="connsiteY55" fmla="*/ 71617 h 364054"/>
                    <a:gd name="connsiteX56" fmla="*/ 958043 w 2324346"/>
                    <a:gd name="connsiteY56" fmla="*/ 183881 h 364054"/>
                    <a:gd name="connsiteX57" fmla="*/ 845779 w 2324346"/>
                    <a:gd name="connsiteY57" fmla="*/ 296145 h 364054"/>
                    <a:gd name="connsiteX58" fmla="*/ 733515 w 2324346"/>
                    <a:gd name="connsiteY58" fmla="*/ 183881 h 364054"/>
                    <a:gd name="connsiteX59" fmla="*/ 845779 w 2324346"/>
                    <a:gd name="connsiteY59" fmla="*/ 71617 h 364054"/>
                    <a:gd name="connsiteX60" fmla="*/ 526427 w 2324346"/>
                    <a:gd name="connsiteY60" fmla="*/ 71617 h 364054"/>
                    <a:gd name="connsiteX61" fmla="*/ 638691 w 2324346"/>
                    <a:gd name="connsiteY61" fmla="*/ 183881 h 364054"/>
                    <a:gd name="connsiteX62" fmla="*/ 526427 w 2324346"/>
                    <a:gd name="connsiteY62" fmla="*/ 296145 h 364054"/>
                    <a:gd name="connsiteX63" fmla="*/ 414163 w 2324346"/>
                    <a:gd name="connsiteY63" fmla="*/ 183881 h 364054"/>
                    <a:gd name="connsiteX64" fmla="*/ 526427 w 2324346"/>
                    <a:gd name="connsiteY64" fmla="*/ 71617 h 364054"/>
                    <a:gd name="connsiteX65" fmla="*/ 207075 w 2324346"/>
                    <a:gd name="connsiteY65" fmla="*/ 71617 h 364054"/>
                    <a:gd name="connsiteX66" fmla="*/ 319339 w 2324346"/>
                    <a:gd name="connsiteY66" fmla="*/ 183881 h 364054"/>
                    <a:gd name="connsiteX67" fmla="*/ 207075 w 2324346"/>
                    <a:gd name="connsiteY67" fmla="*/ 296145 h 364054"/>
                    <a:gd name="connsiteX68" fmla="*/ 94811 w 2324346"/>
                    <a:gd name="connsiteY68" fmla="*/ 183881 h 364054"/>
                    <a:gd name="connsiteX69" fmla="*/ 207075 w 2324346"/>
                    <a:gd name="connsiteY69" fmla="*/ 71617 h 364054"/>
                    <a:gd name="connsiteX70" fmla="*/ 182844 w 2324346"/>
                    <a:gd name="connsiteY70" fmla="*/ 45713 h 364054"/>
                    <a:gd name="connsiteX71" fmla="*/ 46530 w 2324346"/>
                    <a:gd name="connsiteY71" fmla="*/ 182027 h 364054"/>
                    <a:gd name="connsiteX72" fmla="*/ 182844 w 2324346"/>
                    <a:gd name="connsiteY72" fmla="*/ 318341 h 364054"/>
                    <a:gd name="connsiteX73" fmla="*/ 2141502 w 2324346"/>
                    <a:gd name="connsiteY73" fmla="*/ 318341 h 364054"/>
                    <a:gd name="connsiteX74" fmla="*/ 2277816 w 2324346"/>
                    <a:gd name="connsiteY74" fmla="*/ 182027 h 364054"/>
                    <a:gd name="connsiteX75" fmla="*/ 2141502 w 2324346"/>
                    <a:gd name="connsiteY75" fmla="*/ 45713 h 364054"/>
                    <a:gd name="connsiteX76" fmla="*/ 182027 w 2324346"/>
                    <a:gd name="connsiteY76" fmla="*/ 0 h 364054"/>
                    <a:gd name="connsiteX77" fmla="*/ 2142319 w 2324346"/>
                    <a:gd name="connsiteY77" fmla="*/ 0 h 364054"/>
                    <a:gd name="connsiteX78" fmla="*/ 2324346 w 2324346"/>
                    <a:gd name="connsiteY78" fmla="*/ 182027 h 364054"/>
                    <a:gd name="connsiteX79" fmla="*/ 2142319 w 2324346"/>
                    <a:gd name="connsiteY79" fmla="*/ 364054 h 364054"/>
                    <a:gd name="connsiteX80" fmla="*/ 182027 w 2324346"/>
                    <a:gd name="connsiteY80" fmla="*/ 364054 h 364054"/>
                    <a:gd name="connsiteX81" fmla="*/ 0 w 2324346"/>
                    <a:gd name="connsiteY81" fmla="*/ 182027 h 364054"/>
                    <a:gd name="connsiteX82" fmla="*/ 182027 w 2324346"/>
                    <a:gd name="connsiteY82" fmla="*/ 0 h 364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2324346" h="364054">
                      <a:moveTo>
                        <a:pt x="2123188" y="127749"/>
                      </a:moveTo>
                      <a:cubicBezTo>
                        <a:pt x="2092187" y="127749"/>
                        <a:pt x="2067056" y="152880"/>
                        <a:pt x="2067056" y="183881"/>
                      </a:cubicBezTo>
                      <a:cubicBezTo>
                        <a:pt x="2067056" y="214882"/>
                        <a:pt x="2092187" y="240013"/>
                        <a:pt x="2123188" y="240013"/>
                      </a:cubicBezTo>
                      <a:cubicBezTo>
                        <a:pt x="2154189" y="240013"/>
                        <a:pt x="2179320" y="214882"/>
                        <a:pt x="2179320" y="183881"/>
                      </a:cubicBezTo>
                      <a:cubicBezTo>
                        <a:pt x="2179320" y="152880"/>
                        <a:pt x="2154189" y="127749"/>
                        <a:pt x="2123188" y="127749"/>
                      </a:cubicBezTo>
                      <a:close/>
                      <a:moveTo>
                        <a:pt x="1803836" y="127749"/>
                      </a:moveTo>
                      <a:cubicBezTo>
                        <a:pt x="1772835" y="127749"/>
                        <a:pt x="1747704" y="152880"/>
                        <a:pt x="1747704" y="183881"/>
                      </a:cubicBezTo>
                      <a:cubicBezTo>
                        <a:pt x="1747704" y="214882"/>
                        <a:pt x="1772835" y="240013"/>
                        <a:pt x="1803836" y="240013"/>
                      </a:cubicBezTo>
                      <a:cubicBezTo>
                        <a:pt x="1834837" y="240013"/>
                        <a:pt x="1859968" y="214882"/>
                        <a:pt x="1859968" y="183881"/>
                      </a:cubicBezTo>
                      <a:cubicBezTo>
                        <a:pt x="1859968" y="152880"/>
                        <a:pt x="1834837" y="127749"/>
                        <a:pt x="1803836" y="127749"/>
                      </a:cubicBezTo>
                      <a:close/>
                      <a:moveTo>
                        <a:pt x="1484484" y="127749"/>
                      </a:moveTo>
                      <a:cubicBezTo>
                        <a:pt x="1453483" y="127749"/>
                        <a:pt x="1428352" y="152880"/>
                        <a:pt x="1428352" y="183881"/>
                      </a:cubicBezTo>
                      <a:cubicBezTo>
                        <a:pt x="1428352" y="214882"/>
                        <a:pt x="1453483" y="240013"/>
                        <a:pt x="1484484" y="240013"/>
                      </a:cubicBezTo>
                      <a:cubicBezTo>
                        <a:pt x="1515485" y="240013"/>
                        <a:pt x="1540616" y="214882"/>
                        <a:pt x="1540616" y="183881"/>
                      </a:cubicBezTo>
                      <a:cubicBezTo>
                        <a:pt x="1540616" y="152880"/>
                        <a:pt x="1515485" y="127749"/>
                        <a:pt x="1484484" y="127749"/>
                      </a:cubicBezTo>
                      <a:close/>
                      <a:moveTo>
                        <a:pt x="1165131" y="127749"/>
                      </a:moveTo>
                      <a:cubicBezTo>
                        <a:pt x="1134130" y="127749"/>
                        <a:pt x="1108999" y="152880"/>
                        <a:pt x="1108999" y="183881"/>
                      </a:cubicBezTo>
                      <a:cubicBezTo>
                        <a:pt x="1108999" y="214882"/>
                        <a:pt x="1134130" y="240013"/>
                        <a:pt x="1165131" y="240013"/>
                      </a:cubicBezTo>
                      <a:cubicBezTo>
                        <a:pt x="1196132" y="240013"/>
                        <a:pt x="1221263" y="214882"/>
                        <a:pt x="1221263" y="183881"/>
                      </a:cubicBezTo>
                      <a:cubicBezTo>
                        <a:pt x="1221263" y="152880"/>
                        <a:pt x="1196132" y="127749"/>
                        <a:pt x="1165131" y="127749"/>
                      </a:cubicBezTo>
                      <a:close/>
                      <a:moveTo>
                        <a:pt x="845779" y="127749"/>
                      </a:moveTo>
                      <a:cubicBezTo>
                        <a:pt x="814778" y="127749"/>
                        <a:pt x="789647" y="152880"/>
                        <a:pt x="789647" y="183881"/>
                      </a:cubicBezTo>
                      <a:cubicBezTo>
                        <a:pt x="789647" y="214882"/>
                        <a:pt x="814778" y="240013"/>
                        <a:pt x="845779" y="240013"/>
                      </a:cubicBezTo>
                      <a:cubicBezTo>
                        <a:pt x="876780" y="240013"/>
                        <a:pt x="901911" y="214882"/>
                        <a:pt x="901911" y="183881"/>
                      </a:cubicBezTo>
                      <a:cubicBezTo>
                        <a:pt x="901911" y="152880"/>
                        <a:pt x="876780" y="127749"/>
                        <a:pt x="845779" y="127749"/>
                      </a:cubicBezTo>
                      <a:close/>
                      <a:moveTo>
                        <a:pt x="526427" y="127749"/>
                      </a:moveTo>
                      <a:cubicBezTo>
                        <a:pt x="495426" y="127749"/>
                        <a:pt x="470295" y="152880"/>
                        <a:pt x="470295" y="183881"/>
                      </a:cubicBezTo>
                      <a:cubicBezTo>
                        <a:pt x="470295" y="214882"/>
                        <a:pt x="495426" y="240013"/>
                        <a:pt x="526427" y="240013"/>
                      </a:cubicBezTo>
                      <a:cubicBezTo>
                        <a:pt x="557428" y="240013"/>
                        <a:pt x="582559" y="214882"/>
                        <a:pt x="582559" y="183881"/>
                      </a:cubicBezTo>
                      <a:cubicBezTo>
                        <a:pt x="582559" y="152880"/>
                        <a:pt x="557428" y="127749"/>
                        <a:pt x="526427" y="127749"/>
                      </a:cubicBezTo>
                      <a:close/>
                      <a:moveTo>
                        <a:pt x="207075" y="127749"/>
                      </a:moveTo>
                      <a:cubicBezTo>
                        <a:pt x="176074" y="127749"/>
                        <a:pt x="150943" y="152880"/>
                        <a:pt x="150943" y="183881"/>
                      </a:cubicBezTo>
                      <a:cubicBezTo>
                        <a:pt x="150943" y="214882"/>
                        <a:pt x="176074" y="240013"/>
                        <a:pt x="207075" y="240013"/>
                      </a:cubicBezTo>
                      <a:cubicBezTo>
                        <a:pt x="238076" y="240013"/>
                        <a:pt x="263207" y="214882"/>
                        <a:pt x="263207" y="183881"/>
                      </a:cubicBezTo>
                      <a:cubicBezTo>
                        <a:pt x="263207" y="152880"/>
                        <a:pt x="238076" y="127749"/>
                        <a:pt x="207075" y="127749"/>
                      </a:cubicBezTo>
                      <a:close/>
                      <a:moveTo>
                        <a:pt x="2123188" y="71617"/>
                      </a:moveTo>
                      <a:cubicBezTo>
                        <a:pt x="2185190" y="71617"/>
                        <a:pt x="2235452" y="121879"/>
                        <a:pt x="2235452" y="183881"/>
                      </a:cubicBezTo>
                      <a:cubicBezTo>
                        <a:pt x="2235452" y="245883"/>
                        <a:pt x="2185190" y="296145"/>
                        <a:pt x="2123188" y="296145"/>
                      </a:cubicBezTo>
                      <a:cubicBezTo>
                        <a:pt x="2061186" y="296145"/>
                        <a:pt x="2010924" y="245883"/>
                        <a:pt x="2010924" y="183881"/>
                      </a:cubicBezTo>
                      <a:cubicBezTo>
                        <a:pt x="2010924" y="121879"/>
                        <a:pt x="2061186" y="71617"/>
                        <a:pt x="2123188" y="71617"/>
                      </a:cubicBezTo>
                      <a:close/>
                      <a:moveTo>
                        <a:pt x="1803836" y="71617"/>
                      </a:moveTo>
                      <a:cubicBezTo>
                        <a:pt x="1865838" y="71617"/>
                        <a:pt x="1916100" y="121879"/>
                        <a:pt x="1916100" y="183881"/>
                      </a:cubicBezTo>
                      <a:cubicBezTo>
                        <a:pt x="1916100" y="245883"/>
                        <a:pt x="1865838" y="296145"/>
                        <a:pt x="1803836" y="296145"/>
                      </a:cubicBezTo>
                      <a:cubicBezTo>
                        <a:pt x="1741834" y="296145"/>
                        <a:pt x="1691572" y="245883"/>
                        <a:pt x="1691572" y="183881"/>
                      </a:cubicBezTo>
                      <a:cubicBezTo>
                        <a:pt x="1691572" y="121879"/>
                        <a:pt x="1741834" y="71617"/>
                        <a:pt x="1803836" y="71617"/>
                      </a:cubicBezTo>
                      <a:close/>
                      <a:moveTo>
                        <a:pt x="1484484" y="71617"/>
                      </a:moveTo>
                      <a:cubicBezTo>
                        <a:pt x="1546486" y="71617"/>
                        <a:pt x="1596748" y="121879"/>
                        <a:pt x="1596748" y="183881"/>
                      </a:cubicBezTo>
                      <a:cubicBezTo>
                        <a:pt x="1596748" y="245883"/>
                        <a:pt x="1546486" y="296145"/>
                        <a:pt x="1484484" y="296145"/>
                      </a:cubicBezTo>
                      <a:cubicBezTo>
                        <a:pt x="1422482" y="296145"/>
                        <a:pt x="1372220" y="245883"/>
                        <a:pt x="1372220" y="183881"/>
                      </a:cubicBezTo>
                      <a:cubicBezTo>
                        <a:pt x="1372220" y="121879"/>
                        <a:pt x="1422482" y="71617"/>
                        <a:pt x="1484484" y="71617"/>
                      </a:cubicBezTo>
                      <a:close/>
                      <a:moveTo>
                        <a:pt x="1165131" y="71617"/>
                      </a:moveTo>
                      <a:cubicBezTo>
                        <a:pt x="1227133" y="71617"/>
                        <a:pt x="1277395" y="121879"/>
                        <a:pt x="1277395" y="183881"/>
                      </a:cubicBezTo>
                      <a:cubicBezTo>
                        <a:pt x="1277395" y="245883"/>
                        <a:pt x="1227133" y="296145"/>
                        <a:pt x="1165131" y="296145"/>
                      </a:cubicBezTo>
                      <a:cubicBezTo>
                        <a:pt x="1103129" y="296145"/>
                        <a:pt x="1052867" y="245883"/>
                        <a:pt x="1052867" y="183881"/>
                      </a:cubicBezTo>
                      <a:cubicBezTo>
                        <a:pt x="1052867" y="121879"/>
                        <a:pt x="1103129" y="71617"/>
                        <a:pt x="1165131" y="71617"/>
                      </a:cubicBezTo>
                      <a:close/>
                      <a:moveTo>
                        <a:pt x="845779" y="71617"/>
                      </a:moveTo>
                      <a:cubicBezTo>
                        <a:pt x="907781" y="71617"/>
                        <a:pt x="958043" y="121879"/>
                        <a:pt x="958043" y="183881"/>
                      </a:cubicBezTo>
                      <a:cubicBezTo>
                        <a:pt x="958043" y="245883"/>
                        <a:pt x="907781" y="296145"/>
                        <a:pt x="845779" y="296145"/>
                      </a:cubicBezTo>
                      <a:cubicBezTo>
                        <a:pt x="783777" y="296145"/>
                        <a:pt x="733515" y="245883"/>
                        <a:pt x="733515" y="183881"/>
                      </a:cubicBezTo>
                      <a:cubicBezTo>
                        <a:pt x="733515" y="121879"/>
                        <a:pt x="783777" y="71617"/>
                        <a:pt x="845779" y="71617"/>
                      </a:cubicBezTo>
                      <a:close/>
                      <a:moveTo>
                        <a:pt x="526427" y="71617"/>
                      </a:moveTo>
                      <a:cubicBezTo>
                        <a:pt x="588429" y="71617"/>
                        <a:pt x="638691" y="121879"/>
                        <a:pt x="638691" y="183881"/>
                      </a:cubicBezTo>
                      <a:cubicBezTo>
                        <a:pt x="638691" y="245883"/>
                        <a:pt x="588429" y="296145"/>
                        <a:pt x="526427" y="296145"/>
                      </a:cubicBezTo>
                      <a:cubicBezTo>
                        <a:pt x="464425" y="296145"/>
                        <a:pt x="414163" y="245883"/>
                        <a:pt x="414163" y="183881"/>
                      </a:cubicBezTo>
                      <a:cubicBezTo>
                        <a:pt x="414163" y="121879"/>
                        <a:pt x="464425" y="71617"/>
                        <a:pt x="526427" y="71617"/>
                      </a:cubicBezTo>
                      <a:close/>
                      <a:moveTo>
                        <a:pt x="207075" y="71617"/>
                      </a:moveTo>
                      <a:cubicBezTo>
                        <a:pt x="269077" y="71617"/>
                        <a:pt x="319339" y="121879"/>
                        <a:pt x="319339" y="183881"/>
                      </a:cubicBezTo>
                      <a:cubicBezTo>
                        <a:pt x="319339" y="245883"/>
                        <a:pt x="269077" y="296145"/>
                        <a:pt x="207075" y="296145"/>
                      </a:cubicBezTo>
                      <a:cubicBezTo>
                        <a:pt x="145073" y="296145"/>
                        <a:pt x="94811" y="245883"/>
                        <a:pt x="94811" y="183881"/>
                      </a:cubicBezTo>
                      <a:cubicBezTo>
                        <a:pt x="94811" y="121879"/>
                        <a:pt x="145073" y="71617"/>
                        <a:pt x="207075" y="71617"/>
                      </a:cubicBezTo>
                      <a:close/>
                      <a:moveTo>
                        <a:pt x="182844" y="45713"/>
                      </a:moveTo>
                      <a:cubicBezTo>
                        <a:pt x="107560" y="45713"/>
                        <a:pt x="46530" y="106743"/>
                        <a:pt x="46530" y="182027"/>
                      </a:cubicBezTo>
                      <a:cubicBezTo>
                        <a:pt x="46530" y="257311"/>
                        <a:pt x="107560" y="318341"/>
                        <a:pt x="182844" y="318341"/>
                      </a:cubicBezTo>
                      <a:lnTo>
                        <a:pt x="2141502" y="318341"/>
                      </a:lnTo>
                      <a:cubicBezTo>
                        <a:pt x="2216786" y="318341"/>
                        <a:pt x="2277816" y="257311"/>
                        <a:pt x="2277816" y="182027"/>
                      </a:cubicBezTo>
                      <a:cubicBezTo>
                        <a:pt x="2277816" y="106743"/>
                        <a:pt x="2216786" y="45713"/>
                        <a:pt x="2141502" y="45713"/>
                      </a:cubicBezTo>
                      <a:close/>
                      <a:moveTo>
                        <a:pt x="182027" y="0"/>
                      </a:moveTo>
                      <a:lnTo>
                        <a:pt x="2142319" y="0"/>
                      </a:lnTo>
                      <a:cubicBezTo>
                        <a:pt x="2242850" y="0"/>
                        <a:pt x="2324346" y="81496"/>
                        <a:pt x="2324346" y="182027"/>
                      </a:cubicBezTo>
                      <a:cubicBezTo>
                        <a:pt x="2324346" y="282558"/>
                        <a:pt x="2242850" y="364054"/>
                        <a:pt x="2142319" y="364054"/>
                      </a:cubicBezTo>
                      <a:lnTo>
                        <a:pt x="182027" y="364054"/>
                      </a:lnTo>
                      <a:cubicBezTo>
                        <a:pt x="81496" y="364054"/>
                        <a:pt x="0" y="282558"/>
                        <a:pt x="0" y="182027"/>
                      </a:cubicBezTo>
                      <a:cubicBezTo>
                        <a:pt x="0" y="81496"/>
                        <a:pt x="81496" y="0"/>
                        <a:pt x="1820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D7808F1-32E5-4477-AEFD-AE3F04422025}"/>
                  </a:ext>
                </a:extLst>
              </p:cNvPr>
              <p:cNvSpPr/>
              <p:nvPr/>
            </p:nvSpPr>
            <p:spPr>
              <a:xfrm>
                <a:off x="9962318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33DED90-C121-48BA-8EB5-2EF65EEE625C}"/>
                  </a:ext>
                </a:extLst>
              </p:cNvPr>
              <p:cNvSpPr/>
              <p:nvPr/>
            </p:nvSpPr>
            <p:spPr>
              <a:xfrm>
                <a:off x="10221429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7A76637-0AB8-4D9E-90A2-C17A016BE9C2}"/>
                  </a:ext>
                </a:extLst>
              </p:cNvPr>
              <p:cNvSpPr/>
              <p:nvPr/>
            </p:nvSpPr>
            <p:spPr>
              <a:xfrm>
                <a:off x="10480540" y="3429000"/>
                <a:ext cx="204563" cy="204563"/>
              </a:xfrm>
              <a:custGeom>
                <a:avLst/>
                <a:gdLst>
                  <a:gd name="connsiteX0" fmla="*/ 1208165 w 3598783"/>
                  <a:gd name="connsiteY0" fmla="*/ 120597 h 3598783"/>
                  <a:gd name="connsiteX1" fmla="*/ 1208165 w 3598783"/>
                  <a:gd name="connsiteY1" fmla="*/ 1303057 h 3598783"/>
                  <a:gd name="connsiteX2" fmla="*/ 2390625 w 3598783"/>
                  <a:gd name="connsiteY2" fmla="*/ 1303057 h 3598783"/>
                  <a:gd name="connsiteX3" fmla="*/ 2390625 w 3598783"/>
                  <a:gd name="connsiteY3" fmla="*/ 120597 h 3598783"/>
                  <a:gd name="connsiteX4" fmla="*/ 0 w 3598783"/>
                  <a:gd name="connsiteY4" fmla="*/ 0 h 3598783"/>
                  <a:gd name="connsiteX5" fmla="*/ 3598783 w 3598783"/>
                  <a:gd name="connsiteY5" fmla="*/ 0 h 3598783"/>
                  <a:gd name="connsiteX6" fmla="*/ 3598783 w 3598783"/>
                  <a:gd name="connsiteY6" fmla="*/ 3598783 h 3598783"/>
                  <a:gd name="connsiteX7" fmla="*/ 0 w 3598783"/>
                  <a:gd name="connsiteY7" fmla="*/ 3598783 h 359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8783" h="3598783">
                    <a:moveTo>
                      <a:pt x="1208165" y="120597"/>
                    </a:moveTo>
                    <a:lnTo>
                      <a:pt x="1208165" y="1303057"/>
                    </a:lnTo>
                    <a:lnTo>
                      <a:pt x="2390625" y="1303057"/>
                    </a:lnTo>
                    <a:lnTo>
                      <a:pt x="2390625" y="120597"/>
                    </a:lnTo>
                    <a:close/>
                    <a:moveTo>
                      <a:pt x="0" y="0"/>
                    </a:moveTo>
                    <a:lnTo>
                      <a:pt x="3598783" y="0"/>
                    </a:lnTo>
                    <a:lnTo>
                      <a:pt x="3598783" y="3598783"/>
                    </a:lnTo>
                    <a:lnTo>
                      <a:pt x="0" y="35987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10F558-2781-450A-BF55-A65335C90720}"/>
                </a:ext>
              </a:extLst>
            </p:cNvPr>
            <p:cNvSpPr/>
            <p:nvPr/>
          </p:nvSpPr>
          <p:spPr>
            <a:xfrm>
              <a:off x="10331070" y="2951963"/>
              <a:ext cx="505789" cy="372334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8367CD7-19CC-45E6-9154-66C9C90CB3C0}"/>
              </a:ext>
            </a:extLst>
          </p:cNvPr>
          <p:cNvSpPr/>
          <p:nvPr/>
        </p:nvSpPr>
        <p:spPr>
          <a:xfrm>
            <a:off x="7781441" y="842272"/>
            <a:ext cx="616578" cy="237422"/>
          </a:xfrm>
          <a:custGeom>
            <a:avLst/>
            <a:gdLst>
              <a:gd name="connsiteX0" fmla="*/ 6928458 w 8543357"/>
              <a:gd name="connsiteY0" fmla="*/ 2439007 h 3289735"/>
              <a:gd name="connsiteX1" fmla="*/ 7109999 w 8543357"/>
              <a:gd name="connsiteY1" fmla="*/ 2620548 h 3289735"/>
              <a:gd name="connsiteX2" fmla="*/ 6928458 w 8543357"/>
              <a:gd name="connsiteY2" fmla="*/ 2802089 h 3289735"/>
              <a:gd name="connsiteX3" fmla="*/ 6746917 w 8543357"/>
              <a:gd name="connsiteY3" fmla="*/ 2620548 h 3289735"/>
              <a:gd name="connsiteX4" fmla="*/ 6928458 w 8543357"/>
              <a:gd name="connsiteY4" fmla="*/ 2439007 h 3289735"/>
              <a:gd name="connsiteX5" fmla="*/ 1585190 w 8543357"/>
              <a:gd name="connsiteY5" fmla="*/ 2416754 h 3289735"/>
              <a:gd name="connsiteX6" fmla="*/ 1766731 w 8543357"/>
              <a:gd name="connsiteY6" fmla="*/ 2598295 h 3289735"/>
              <a:gd name="connsiteX7" fmla="*/ 1585190 w 8543357"/>
              <a:gd name="connsiteY7" fmla="*/ 2779836 h 3289735"/>
              <a:gd name="connsiteX8" fmla="*/ 1403649 w 8543357"/>
              <a:gd name="connsiteY8" fmla="*/ 2598295 h 3289735"/>
              <a:gd name="connsiteX9" fmla="*/ 1585190 w 8543357"/>
              <a:gd name="connsiteY9" fmla="*/ 2416754 h 3289735"/>
              <a:gd name="connsiteX10" fmla="*/ 6925340 w 8543357"/>
              <a:gd name="connsiteY10" fmla="*/ 2293671 h 3289735"/>
              <a:gd name="connsiteX11" fmla="*/ 6697422 w 8543357"/>
              <a:gd name="connsiteY11" fmla="*/ 2388080 h 3289735"/>
              <a:gd name="connsiteX12" fmla="*/ 6697415 w 8543357"/>
              <a:gd name="connsiteY12" fmla="*/ 2843921 h 3289735"/>
              <a:gd name="connsiteX13" fmla="*/ 7153263 w 8543357"/>
              <a:gd name="connsiteY13" fmla="*/ 2843921 h 3289735"/>
              <a:gd name="connsiteX14" fmla="*/ 7153263 w 8543357"/>
              <a:gd name="connsiteY14" fmla="*/ 2388080 h 3289735"/>
              <a:gd name="connsiteX15" fmla="*/ 6925340 w 8543357"/>
              <a:gd name="connsiteY15" fmla="*/ 2293671 h 3289735"/>
              <a:gd name="connsiteX16" fmla="*/ 1582072 w 8543357"/>
              <a:gd name="connsiteY16" fmla="*/ 2271418 h 3289735"/>
              <a:gd name="connsiteX17" fmla="*/ 1354154 w 8543357"/>
              <a:gd name="connsiteY17" fmla="*/ 2365827 h 3289735"/>
              <a:gd name="connsiteX18" fmla="*/ 1354147 w 8543357"/>
              <a:gd name="connsiteY18" fmla="*/ 2821668 h 3289735"/>
              <a:gd name="connsiteX19" fmla="*/ 1809995 w 8543357"/>
              <a:gd name="connsiteY19" fmla="*/ 2821668 h 3289735"/>
              <a:gd name="connsiteX20" fmla="*/ 1809995 w 8543357"/>
              <a:gd name="connsiteY20" fmla="*/ 2365827 h 3289735"/>
              <a:gd name="connsiteX21" fmla="*/ 1582072 w 8543357"/>
              <a:gd name="connsiteY21" fmla="*/ 2271418 h 3289735"/>
              <a:gd name="connsiteX22" fmla="*/ 6928457 w 8543357"/>
              <a:gd name="connsiteY22" fmla="*/ 1951359 h 3289735"/>
              <a:gd name="connsiteX23" fmla="*/ 7601151 w 8543357"/>
              <a:gd name="connsiteY23" fmla="*/ 2624052 h 3289735"/>
              <a:gd name="connsiteX24" fmla="*/ 7601151 w 8543357"/>
              <a:gd name="connsiteY24" fmla="*/ 2638067 h 3289735"/>
              <a:gd name="connsiteX25" fmla="*/ 6928457 w 8543357"/>
              <a:gd name="connsiteY25" fmla="*/ 3289735 h 3289735"/>
              <a:gd name="connsiteX26" fmla="*/ 6255764 w 8543357"/>
              <a:gd name="connsiteY26" fmla="*/ 2638067 h 3289735"/>
              <a:gd name="connsiteX27" fmla="*/ 6255764 w 8543357"/>
              <a:gd name="connsiteY27" fmla="*/ 2624052 h 3289735"/>
              <a:gd name="connsiteX28" fmla="*/ 6928457 w 8543357"/>
              <a:gd name="connsiteY28" fmla="*/ 1951359 h 3289735"/>
              <a:gd name="connsiteX29" fmla="*/ 1585189 w 8543357"/>
              <a:gd name="connsiteY29" fmla="*/ 1929106 h 3289735"/>
              <a:gd name="connsiteX30" fmla="*/ 2257883 w 8543357"/>
              <a:gd name="connsiteY30" fmla="*/ 2601799 h 3289735"/>
              <a:gd name="connsiteX31" fmla="*/ 2257883 w 8543357"/>
              <a:gd name="connsiteY31" fmla="*/ 2615814 h 3289735"/>
              <a:gd name="connsiteX32" fmla="*/ 1585189 w 8543357"/>
              <a:gd name="connsiteY32" fmla="*/ 3267482 h 3289735"/>
              <a:gd name="connsiteX33" fmla="*/ 912496 w 8543357"/>
              <a:gd name="connsiteY33" fmla="*/ 2615814 h 3289735"/>
              <a:gd name="connsiteX34" fmla="*/ 912496 w 8543357"/>
              <a:gd name="connsiteY34" fmla="*/ 2601799 h 3289735"/>
              <a:gd name="connsiteX35" fmla="*/ 1585189 w 8543357"/>
              <a:gd name="connsiteY35" fmla="*/ 1929106 h 3289735"/>
              <a:gd name="connsiteX36" fmla="*/ 64619 w 8543357"/>
              <a:gd name="connsiteY36" fmla="*/ 1683850 h 3289735"/>
              <a:gd name="connsiteX37" fmla="*/ 64619 w 8543357"/>
              <a:gd name="connsiteY37" fmla="*/ 1922096 h 3289735"/>
              <a:gd name="connsiteX38" fmla="*/ 148706 w 8543357"/>
              <a:gd name="connsiteY38" fmla="*/ 2006183 h 3289735"/>
              <a:gd name="connsiteX39" fmla="*/ 520093 w 8543357"/>
              <a:gd name="connsiteY39" fmla="*/ 2006183 h 3289735"/>
              <a:gd name="connsiteX40" fmla="*/ 562136 w 8543357"/>
              <a:gd name="connsiteY40" fmla="*/ 1978154 h 3289735"/>
              <a:gd name="connsiteX41" fmla="*/ 667241 w 8543357"/>
              <a:gd name="connsiteY41" fmla="*/ 1831006 h 3289735"/>
              <a:gd name="connsiteX42" fmla="*/ 625197 w 8543357"/>
              <a:gd name="connsiteY42" fmla="*/ 1683850 h 3289735"/>
              <a:gd name="connsiteX43" fmla="*/ 64619 w 8543357"/>
              <a:gd name="connsiteY43" fmla="*/ 1683850 h 3289735"/>
              <a:gd name="connsiteX44" fmla="*/ 4556251 w 8543357"/>
              <a:gd name="connsiteY44" fmla="*/ 1270428 h 3289735"/>
              <a:gd name="connsiteX45" fmla="*/ 4514208 w 8543357"/>
              <a:gd name="connsiteY45" fmla="*/ 1284443 h 3289735"/>
              <a:gd name="connsiteX46" fmla="*/ 4514208 w 8543357"/>
              <a:gd name="connsiteY46" fmla="*/ 2195382 h 3289735"/>
              <a:gd name="connsiteX47" fmla="*/ 4556251 w 8543357"/>
              <a:gd name="connsiteY47" fmla="*/ 2209396 h 3289735"/>
              <a:gd name="connsiteX48" fmla="*/ 4598295 w 8543357"/>
              <a:gd name="connsiteY48" fmla="*/ 2195382 h 3289735"/>
              <a:gd name="connsiteX49" fmla="*/ 4598295 w 8543357"/>
              <a:gd name="connsiteY49" fmla="*/ 1284443 h 3289735"/>
              <a:gd name="connsiteX50" fmla="*/ 4556251 w 8543357"/>
              <a:gd name="connsiteY50" fmla="*/ 1270428 h 3289735"/>
              <a:gd name="connsiteX51" fmla="*/ 8153579 w 8543357"/>
              <a:gd name="connsiteY51" fmla="*/ 1033056 h 3289735"/>
              <a:gd name="connsiteX52" fmla="*/ 8038838 w 8543357"/>
              <a:gd name="connsiteY52" fmla="*/ 1067215 h 3289735"/>
              <a:gd name="connsiteX53" fmla="*/ 7814607 w 8543357"/>
              <a:gd name="connsiteY53" fmla="*/ 1417576 h 3289735"/>
              <a:gd name="connsiteX54" fmla="*/ 7912708 w 8543357"/>
              <a:gd name="connsiteY54" fmla="*/ 1557721 h 3289735"/>
              <a:gd name="connsiteX55" fmla="*/ 8087884 w 8543357"/>
              <a:gd name="connsiteY55" fmla="*/ 1557721 h 3289735"/>
              <a:gd name="connsiteX56" fmla="*/ 8221025 w 8543357"/>
              <a:gd name="connsiteY56" fmla="*/ 1403562 h 3289735"/>
              <a:gd name="connsiteX57" fmla="*/ 8221025 w 8543357"/>
              <a:gd name="connsiteY57" fmla="*/ 1109258 h 3289735"/>
              <a:gd name="connsiteX58" fmla="*/ 8153579 w 8543357"/>
              <a:gd name="connsiteY58" fmla="*/ 1033056 h 3289735"/>
              <a:gd name="connsiteX59" fmla="*/ 2916554 w 8543357"/>
              <a:gd name="connsiteY59" fmla="*/ 587330 h 3289735"/>
              <a:gd name="connsiteX60" fmla="*/ 2866084 w 8543357"/>
              <a:gd name="connsiteY60" fmla="*/ 616567 h 3289735"/>
              <a:gd name="connsiteX61" fmla="*/ 2580210 w 8543357"/>
              <a:gd name="connsiteY61" fmla="*/ 807951 h 3289735"/>
              <a:gd name="connsiteX62" fmla="*/ 2545176 w 8543357"/>
              <a:gd name="connsiteY62" fmla="*/ 955106 h 3289735"/>
              <a:gd name="connsiteX63" fmla="*/ 2916554 w 8543357"/>
              <a:gd name="connsiteY63" fmla="*/ 955106 h 3289735"/>
              <a:gd name="connsiteX64" fmla="*/ 6483234 w 8543357"/>
              <a:gd name="connsiteY64" fmla="*/ 379721 h 3289735"/>
              <a:gd name="connsiteX65" fmla="*/ 6483234 w 8543357"/>
              <a:gd name="connsiteY65" fmla="*/ 955106 h 3289735"/>
              <a:gd name="connsiteX66" fmla="*/ 7169941 w 8543357"/>
              <a:gd name="connsiteY66" fmla="*/ 955106 h 3289735"/>
              <a:gd name="connsiteX67" fmla="*/ 7120887 w 8543357"/>
              <a:gd name="connsiteY67" fmla="*/ 674818 h 3289735"/>
              <a:gd name="connsiteX68" fmla="*/ 6653454 w 8543357"/>
              <a:gd name="connsiteY68" fmla="*/ 426535 h 3289735"/>
              <a:gd name="connsiteX69" fmla="*/ 4514208 w 8543357"/>
              <a:gd name="connsiteY69" fmla="*/ 213698 h 3289735"/>
              <a:gd name="connsiteX70" fmla="*/ 4374787 w 8543357"/>
              <a:gd name="connsiteY70" fmla="*/ 218539 h 3289735"/>
              <a:gd name="connsiteX71" fmla="*/ 4226908 w 8543357"/>
              <a:gd name="connsiteY71" fmla="*/ 226355 h 3289735"/>
              <a:gd name="connsiteX72" fmla="*/ 3034107 w 8543357"/>
              <a:gd name="connsiteY72" fmla="*/ 519233 h 3289735"/>
              <a:gd name="connsiteX73" fmla="*/ 3000641 w 8543357"/>
              <a:gd name="connsiteY73" fmla="*/ 538620 h 3289735"/>
              <a:gd name="connsiteX74" fmla="*/ 3000641 w 8543357"/>
              <a:gd name="connsiteY74" fmla="*/ 955106 h 3289735"/>
              <a:gd name="connsiteX75" fmla="*/ 4514208 w 8543357"/>
              <a:gd name="connsiteY75" fmla="*/ 955106 h 3289735"/>
              <a:gd name="connsiteX76" fmla="*/ 4761218 w 8543357"/>
              <a:gd name="connsiteY76" fmla="*/ 208991 h 3289735"/>
              <a:gd name="connsiteX77" fmla="*/ 4598295 w 8543357"/>
              <a:gd name="connsiteY77" fmla="*/ 211751 h 3289735"/>
              <a:gd name="connsiteX78" fmla="*/ 4598295 w 8543357"/>
              <a:gd name="connsiteY78" fmla="*/ 955106 h 3289735"/>
              <a:gd name="connsiteX79" fmla="*/ 6399147 w 8543357"/>
              <a:gd name="connsiteY79" fmla="*/ 955106 h 3289735"/>
              <a:gd name="connsiteX80" fmla="*/ 6399147 w 8543357"/>
              <a:gd name="connsiteY80" fmla="*/ 356596 h 3289735"/>
              <a:gd name="connsiteX81" fmla="*/ 6353426 w 8543357"/>
              <a:gd name="connsiteY81" fmla="*/ 344022 h 3289735"/>
              <a:gd name="connsiteX82" fmla="*/ 4761218 w 8543357"/>
              <a:gd name="connsiteY82" fmla="*/ 208991 h 3289735"/>
              <a:gd name="connsiteX83" fmla="*/ 4770242 w 8543357"/>
              <a:gd name="connsiteY83" fmla="*/ 2 h 3289735"/>
              <a:gd name="connsiteX84" fmla="*/ 7534317 w 8543357"/>
              <a:gd name="connsiteY84" fmla="*/ 681821 h 3289735"/>
              <a:gd name="connsiteX85" fmla="*/ 7688476 w 8543357"/>
              <a:gd name="connsiteY85" fmla="*/ 737879 h 3289735"/>
              <a:gd name="connsiteX86" fmla="*/ 8192996 w 8543357"/>
              <a:gd name="connsiteY86" fmla="*/ 737879 h 3289735"/>
              <a:gd name="connsiteX87" fmla="*/ 8305111 w 8543357"/>
              <a:gd name="connsiteY87" fmla="*/ 849994 h 3289735"/>
              <a:gd name="connsiteX88" fmla="*/ 8305111 w 8543357"/>
              <a:gd name="connsiteY88" fmla="*/ 1557727 h 3289735"/>
              <a:gd name="connsiteX89" fmla="*/ 8543357 w 8543357"/>
              <a:gd name="connsiteY89" fmla="*/ 1767944 h 3289735"/>
              <a:gd name="connsiteX90" fmla="*/ 8543357 w 8543357"/>
              <a:gd name="connsiteY90" fmla="*/ 2370565 h 3289735"/>
              <a:gd name="connsiteX91" fmla="*/ 7975776 w 8543357"/>
              <a:gd name="connsiteY91" fmla="*/ 2608811 h 3289735"/>
              <a:gd name="connsiteX92" fmla="*/ 7625415 w 8543357"/>
              <a:gd name="connsiteY92" fmla="*/ 2608811 h 3289735"/>
              <a:gd name="connsiteX93" fmla="*/ 6917682 w 8543357"/>
              <a:gd name="connsiteY93" fmla="*/ 1901078 h 3289735"/>
              <a:gd name="connsiteX94" fmla="*/ 6209949 w 8543357"/>
              <a:gd name="connsiteY94" fmla="*/ 2608811 h 3289735"/>
              <a:gd name="connsiteX95" fmla="*/ 2299928 w 8543357"/>
              <a:gd name="connsiteY95" fmla="*/ 2608811 h 3289735"/>
              <a:gd name="connsiteX96" fmla="*/ 2299928 w 8543357"/>
              <a:gd name="connsiteY96" fmla="*/ 2594796 h 3289735"/>
              <a:gd name="connsiteX97" fmla="*/ 1592193 w 8543357"/>
              <a:gd name="connsiteY97" fmla="*/ 1887063 h 3289735"/>
              <a:gd name="connsiteX98" fmla="*/ 884460 w 8543357"/>
              <a:gd name="connsiteY98" fmla="*/ 2594796 h 3289735"/>
              <a:gd name="connsiteX99" fmla="*/ 884460 w 8543357"/>
              <a:gd name="connsiteY99" fmla="*/ 2608811 h 3289735"/>
              <a:gd name="connsiteX100" fmla="*/ 225789 w 8543357"/>
              <a:gd name="connsiteY100" fmla="*/ 2608811 h 3289735"/>
              <a:gd name="connsiteX101" fmla="*/ 1558 w 8543357"/>
              <a:gd name="connsiteY101" fmla="*/ 2391583 h 3289735"/>
              <a:gd name="connsiteX102" fmla="*/ 1558 w 8543357"/>
              <a:gd name="connsiteY102" fmla="*/ 1774948 h 3289735"/>
              <a:gd name="connsiteX103" fmla="*/ 506078 w 8543357"/>
              <a:gd name="connsiteY103" fmla="*/ 1333496 h 3289735"/>
              <a:gd name="connsiteX104" fmla="*/ 1991609 w 8543357"/>
              <a:gd name="connsiteY104" fmla="*/ 990139 h 3289735"/>
              <a:gd name="connsiteX105" fmla="*/ 2306931 w 8543357"/>
              <a:gd name="connsiteY105" fmla="*/ 786933 h 3289735"/>
              <a:gd name="connsiteX106" fmla="*/ 4268952 w 8543357"/>
              <a:gd name="connsiteY106" fmla="*/ 2124 h 3289735"/>
              <a:gd name="connsiteX107" fmla="*/ 4770242 w 8543357"/>
              <a:gd name="connsiteY107" fmla="*/ 2 h 328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8543357" h="3289735">
                <a:moveTo>
                  <a:pt x="6928458" y="2439007"/>
                </a:moveTo>
                <a:cubicBezTo>
                  <a:pt x="7028720" y="2439007"/>
                  <a:pt x="7109999" y="2520286"/>
                  <a:pt x="7109999" y="2620548"/>
                </a:cubicBezTo>
                <a:cubicBezTo>
                  <a:pt x="7109999" y="2720810"/>
                  <a:pt x="7028720" y="2802089"/>
                  <a:pt x="6928458" y="2802089"/>
                </a:cubicBezTo>
                <a:cubicBezTo>
                  <a:pt x="6828196" y="2802089"/>
                  <a:pt x="6746917" y="2720810"/>
                  <a:pt x="6746917" y="2620548"/>
                </a:cubicBezTo>
                <a:cubicBezTo>
                  <a:pt x="6746917" y="2520286"/>
                  <a:pt x="6828196" y="2439007"/>
                  <a:pt x="6928458" y="2439007"/>
                </a:cubicBezTo>
                <a:close/>
                <a:moveTo>
                  <a:pt x="1585190" y="2416754"/>
                </a:moveTo>
                <a:cubicBezTo>
                  <a:pt x="1685452" y="2416754"/>
                  <a:pt x="1766731" y="2498033"/>
                  <a:pt x="1766731" y="2598295"/>
                </a:cubicBezTo>
                <a:cubicBezTo>
                  <a:pt x="1766731" y="2698557"/>
                  <a:pt x="1685452" y="2779836"/>
                  <a:pt x="1585190" y="2779836"/>
                </a:cubicBezTo>
                <a:cubicBezTo>
                  <a:pt x="1484928" y="2779836"/>
                  <a:pt x="1403649" y="2698557"/>
                  <a:pt x="1403649" y="2598295"/>
                </a:cubicBezTo>
                <a:cubicBezTo>
                  <a:pt x="1403649" y="2498033"/>
                  <a:pt x="1484928" y="2416754"/>
                  <a:pt x="1585190" y="2416754"/>
                </a:cubicBezTo>
                <a:close/>
                <a:moveTo>
                  <a:pt x="6925340" y="2293671"/>
                </a:moveTo>
                <a:cubicBezTo>
                  <a:pt x="6842849" y="2293671"/>
                  <a:pt x="6760359" y="2325141"/>
                  <a:pt x="6697422" y="2388080"/>
                </a:cubicBezTo>
                <a:cubicBezTo>
                  <a:pt x="6571542" y="2513953"/>
                  <a:pt x="6571542" y="2718042"/>
                  <a:pt x="6697415" y="2843921"/>
                </a:cubicBezTo>
                <a:cubicBezTo>
                  <a:pt x="6823295" y="2969801"/>
                  <a:pt x="7027383" y="2969794"/>
                  <a:pt x="7153263" y="2843921"/>
                </a:cubicBezTo>
                <a:cubicBezTo>
                  <a:pt x="7279136" y="2718042"/>
                  <a:pt x="7279136" y="2513953"/>
                  <a:pt x="7153263" y="2388080"/>
                </a:cubicBezTo>
                <a:cubicBezTo>
                  <a:pt x="7090323" y="2325141"/>
                  <a:pt x="7007831" y="2293671"/>
                  <a:pt x="6925340" y="2293671"/>
                </a:cubicBezTo>
                <a:close/>
                <a:moveTo>
                  <a:pt x="1582072" y="2271418"/>
                </a:moveTo>
                <a:cubicBezTo>
                  <a:pt x="1499581" y="2271418"/>
                  <a:pt x="1417091" y="2302888"/>
                  <a:pt x="1354154" y="2365827"/>
                </a:cubicBezTo>
                <a:cubicBezTo>
                  <a:pt x="1228274" y="2491700"/>
                  <a:pt x="1228274" y="2695789"/>
                  <a:pt x="1354147" y="2821668"/>
                </a:cubicBezTo>
                <a:cubicBezTo>
                  <a:pt x="1480027" y="2947548"/>
                  <a:pt x="1684115" y="2947541"/>
                  <a:pt x="1809995" y="2821668"/>
                </a:cubicBezTo>
                <a:cubicBezTo>
                  <a:pt x="1935868" y="2695789"/>
                  <a:pt x="1935868" y="2491700"/>
                  <a:pt x="1809995" y="2365827"/>
                </a:cubicBezTo>
                <a:cubicBezTo>
                  <a:pt x="1747055" y="2302888"/>
                  <a:pt x="1664563" y="2271418"/>
                  <a:pt x="1582072" y="2271418"/>
                </a:cubicBezTo>
                <a:close/>
                <a:moveTo>
                  <a:pt x="6928457" y="1951359"/>
                </a:moveTo>
                <a:cubicBezTo>
                  <a:pt x="7292833" y="1951359"/>
                  <a:pt x="7594140" y="2252666"/>
                  <a:pt x="7601151" y="2624052"/>
                </a:cubicBezTo>
                <a:cubicBezTo>
                  <a:pt x="7601151" y="2624052"/>
                  <a:pt x="7601151" y="2631056"/>
                  <a:pt x="7601151" y="2638067"/>
                </a:cubicBezTo>
                <a:cubicBezTo>
                  <a:pt x="7587136" y="2995431"/>
                  <a:pt x="7292833" y="3289735"/>
                  <a:pt x="6928457" y="3289735"/>
                </a:cubicBezTo>
                <a:cubicBezTo>
                  <a:pt x="6564082" y="3289735"/>
                  <a:pt x="6262768" y="3002442"/>
                  <a:pt x="6255764" y="2638067"/>
                </a:cubicBezTo>
                <a:cubicBezTo>
                  <a:pt x="6255764" y="2638067"/>
                  <a:pt x="6255764" y="2631056"/>
                  <a:pt x="6255764" y="2624052"/>
                </a:cubicBezTo>
                <a:cubicBezTo>
                  <a:pt x="6255764" y="2252666"/>
                  <a:pt x="6557071" y="1951359"/>
                  <a:pt x="6928457" y="1951359"/>
                </a:cubicBezTo>
                <a:close/>
                <a:moveTo>
                  <a:pt x="1585189" y="1929106"/>
                </a:moveTo>
                <a:cubicBezTo>
                  <a:pt x="1949565" y="1929106"/>
                  <a:pt x="2250872" y="2230413"/>
                  <a:pt x="2257883" y="2601799"/>
                </a:cubicBezTo>
                <a:cubicBezTo>
                  <a:pt x="2257883" y="2601799"/>
                  <a:pt x="2257883" y="2608803"/>
                  <a:pt x="2257883" y="2615814"/>
                </a:cubicBezTo>
                <a:cubicBezTo>
                  <a:pt x="2243868" y="2973178"/>
                  <a:pt x="1949565" y="3267482"/>
                  <a:pt x="1585189" y="3267482"/>
                </a:cubicBezTo>
                <a:cubicBezTo>
                  <a:pt x="1220814" y="3267482"/>
                  <a:pt x="919500" y="2980189"/>
                  <a:pt x="912496" y="2615814"/>
                </a:cubicBezTo>
                <a:cubicBezTo>
                  <a:pt x="912496" y="2615814"/>
                  <a:pt x="912496" y="2608803"/>
                  <a:pt x="912496" y="2601799"/>
                </a:cubicBezTo>
                <a:cubicBezTo>
                  <a:pt x="912496" y="2230413"/>
                  <a:pt x="1213803" y="1929106"/>
                  <a:pt x="1585189" y="1929106"/>
                </a:cubicBezTo>
                <a:close/>
                <a:moveTo>
                  <a:pt x="64619" y="1683850"/>
                </a:moveTo>
                <a:cubicBezTo>
                  <a:pt x="64619" y="1732905"/>
                  <a:pt x="64619" y="1831006"/>
                  <a:pt x="64619" y="1922096"/>
                </a:cubicBezTo>
                <a:cubicBezTo>
                  <a:pt x="64619" y="1971150"/>
                  <a:pt x="99659" y="2006183"/>
                  <a:pt x="148706" y="2006183"/>
                </a:cubicBezTo>
                <a:lnTo>
                  <a:pt x="520093" y="2006183"/>
                </a:lnTo>
                <a:cubicBezTo>
                  <a:pt x="534100" y="2006183"/>
                  <a:pt x="548114" y="1999179"/>
                  <a:pt x="562136" y="1978154"/>
                </a:cubicBezTo>
                <a:lnTo>
                  <a:pt x="667241" y="1831006"/>
                </a:lnTo>
                <a:cubicBezTo>
                  <a:pt x="702281" y="1774948"/>
                  <a:pt x="681255" y="1683850"/>
                  <a:pt x="625197" y="1683850"/>
                </a:cubicBezTo>
                <a:cubicBezTo>
                  <a:pt x="625197" y="1683850"/>
                  <a:pt x="78634" y="1683850"/>
                  <a:pt x="64619" y="1683850"/>
                </a:cubicBezTo>
                <a:close/>
                <a:moveTo>
                  <a:pt x="4556251" y="1270428"/>
                </a:moveTo>
                <a:cubicBezTo>
                  <a:pt x="4535226" y="1270428"/>
                  <a:pt x="4514208" y="1277439"/>
                  <a:pt x="4514208" y="1284443"/>
                </a:cubicBezTo>
                <a:lnTo>
                  <a:pt x="4514208" y="2195382"/>
                </a:lnTo>
                <a:cubicBezTo>
                  <a:pt x="4514208" y="2202385"/>
                  <a:pt x="4535226" y="2209396"/>
                  <a:pt x="4556251" y="2209396"/>
                </a:cubicBezTo>
                <a:cubicBezTo>
                  <a:pt x="4577269" y="2209396"/>
                  <a:pt x="4591291" y="2202385"/>
                  <a:pt x="4598295" y="2195382"/>
                </a:cubicBezTo>
                <a:lnTo>
                  <a:pt x="4598295" y="1284443"/>
                </a:lnTo>
                <a:cubicBezTo>
                  <a:pt x="4598295" y="1277439"/>
                  <a:pt x="4577269" y="1270428"/>
                  <a:pt x="4556251" y="1270428"/>
                </a:cubicBezTo>
                <a:close/>
                <a:moveTo>
                  <a:pt x="8153579" y="1033056"/>
                </a:moveTo>
                <a:cubicBezTo>
                  <a:pt x="8115915" y="1025173"/>
                  <a:pt x="8070368" y="1035684"/>
                  <a:pt x="8038838" y="1067215"/>
                </a:cubicBezTo>
                <a:cubicBezTo>
                  <a:pt x="7912708" y="1179330"/>
                  <a:pt x="7863661" y="1291446"/>
                  <a:pt x="7814607" y="1417576"/>
                </a:cubicBezTo>
                <a:cubicBezTo>
                  <a:pt x="7786578" y="1487649"/>
                  <a:pt x="7835632" y="1557721"/>
                  <a:pt x="7912708" y="1557721"/>
                </a:cubicBezTo>
                <a:lnTo>
                  <a:pt x="8087884" y="1557721"/>
                </a:lnTo>
                <a:cubicBezTo>
                  <a:pt x="8178982" y="1564732"/>
                  <a:pt x="8221025" y="1487649"/>
                  <a:pt x="8221025" y="1403562"/>
                </a:cubicBezTo>
                <a:lnTo>
                  <a:pt x="8221025" y="1109258"/>
                </a:lnTo>
                <a:cubicBezTo>
                  <a:pt x="8221025" y="1067215"/>
                  <a:pt x="8191243" y="1040939"/>
                  <a:pt x="8153579" y="1033056"/>
                </a:cubicBezTo>
                <a:close/>
                <a:moveTo>
                  <a:pt x="2916554" y="587330"/>
                </a:moveTo>
                <a:lnTo>
                  <a:pt x="2866084" y="616567"/>
                </a:lnTo>
                <a:cubicBezTo>
                  <a:pt x="2760209" y="682260"/>
                  <a:pt x="2666049" y="748390"/>
                  <a:pt x="2580210" y="807951"/>
                </a:cubicBezTo>
                <a:cubicBezTo>
                  <a:pt x="2545176" y="835980"/>
                  <a:pt x="2482107" y="955106"/>
                  <a:pt x="2545176" y="955106"/>
                </a:cubicBezTo>
                <a:lnTo>
                  <a:pt x="2916554" y="955106"/>
                </a:lnTo>
                <a:close/>
                <a:moveTo>
                  <a:pt x="6483234" y="379721"/>
                </a:moveTo>
                <a:lnTo>
                  <a:pt x="6483234" y="955106"/>
                </a:lnTo>
                <a:lnTo>
                  <a:pt x="7169941" y="955106"/>
                </a:lnTo>
                <a:cubicBezTo>
                  <a:pt x="7254028" y="955106"/>
                  <a:pt x="7261031" y="800948"/>
                  <a:pt x="7120887" y="674818"/>
                </a:cubicBezTo>
                <a:cubicBezTo>
                  <a:pt x="7004065" y="571243"/>
                  <a:pt x="6841909" y="490023"/>
                  <a:pt x="6653454" y="426535"/>
                </a:cubicBezTo>
                <a:close/>
                <a:moveTo>
                  <a:pt x="4514208" y="213698"/>
                </a:moveTo>
                <a:lnTo>
                  <a:pt x="4374787" y="218539"/>
                </a:lnTo>
                <a:cubicBezTo>
                  <a:pt x="4280968" y="222592"/>
                  <a:pt x="4226908" y="226355"/>
                  <a:pt x="4226908" y="226355"/>
                </a:cubicBezTo>
                <a:cubicBezTo>
                  <a:pt x="3710128" y="226355"/>
                  <a:pt x="3330204" y="360477"/>
                  <a:pt x="3034107" y="519233"/>
                </a:cubicBezTo>
                <a:lnTo>
                  <a:pt x="3000641" y="538620"/>
                </a:lnTo>
                <a:lnTo>
                  <a:pt x="3000641" y="955106"/>
                </a:lnTo>
                <a:lnTo>
                  <a:pt x="4514208" y="955106"/>
                </a:lnTo>
                <a:close/>
                <a:moveTo>
                  <a:pt x="4761218" y="208991"/>
                </a:moveTo>
                <a:lnTo>
                  <a:pt x="4598295" y="211751"/>
                </a:lnTo>
                <a:lnTo>
                  <a:pt x="4598295" y="955106"/>
                </a:lnTo>
                <a:lnTo>
                  <a:pt x="6399147" y="955106"/>
                </a:lnTo>
                <a:lnTo>
                  <a:pt x="6399147" y="356596"/>
                </a:lnTo>
                <a:lnTo>
                  <a:pt x="6353426" y="344022"/>
                </a:lnTo>
                <a:cubicBezTo>
                  <a:pt x="5828439" y="226736"/>
                  <a:pt x="5198565" y="205816"/>
                  <a:pt x="4761218" y="208991"/>
                </a:cubicBezTo>
                <a:close/>
                <a:moveTo>
                  <a:pt x="4770242" y="2"/>
                </a:moveTo>
                <a:cubicBezTo>
                  <a:pt x="5907985" y="-288"/>
                  <a:pt x="6823084" y="56427"/>
                  <a:pt x="7534317" y="681821"/>
                </a:cubicBezTo>
                <a:cubicBezTo>
                  <a:pt x="7576361" y="716861"/>
                  <a:pt x="7632418" y="737879"/>
                  <a:pt x="7688476" y="737879"/>
                </a:cubicBezTo>
                <a:lnTo>
                  <a:pt x="8192996" y="737879"/>
                </a:lnTo>
                <a:cubicBezTo>
                  <a:pt x="8256065" y="737879"/>
                  <a:pt x="8305111" y="786933"/>
                  <a:pt x="8305111" y="849994"/>
                </a:cubicBezTo>
                <a:lnTo>
                  <a:pt x="8305111" y="1557727"/>
                </a:lnTo>
                <a:cubicBezTo>
                  <a:pt x="8431241" y="1557727"/>
                  <a:pt x="8536353" y="1655829"/>
                  <a:pt x="8543357" y="1767944"/>
                </a:cubicBezTo>
                <a:lnTo>
                  <a:pt x="8543357" y="2370565"/>
                </a:lnTo>
                <a:lnTo>
                  <a:pt x="7975776" y="2608811"/>
                </a:lnTo>
                <a:lnTo>
                  <a:pt x="7625415" y="2608811"/>
                </a:lnTo>
                <a:cubicBezTo>
                  <a:pt x="7625415" y="2216406"/>
                  <a:pt x="7310086" y="1901078"/>
                  <a:pt x="6917682" y="1901078"/>
                </a:cubicBezTo>
                <a:cubicBezTo>
                  <a:pt x="6525277" y="1901078"/>
                  <a:pt x="6209949" y="2216406"/>
                  <a:pt x="6209949" y="2608811"/>
                </a:cubicBezTo>
                <a:lnTo>
                  <a:pt x="2299928" y="2608811"/>
                </a:lnTo>
                <a:cubicBezTo>
                  <a:pt x="2299928" y="2608811"/>
                  <a:pt x="2299928" y="2601800"/>
                  <a:pt x="2299928" y="2594796"/>
                </a:cubicBezTo>
                <a:cubicBezTo>
                  <a:pt x="2299928" y="2202392"/>
                  <a:pt x="1984598" y="1887063"/>
                  <a:pt x="1592193" y="1887063"/>
                </a:cubicBezTo>
                <a:cubicBezTo>
                  <a:pt x="1199789" y="1887063"/>
                  <a:pt x="884460" y="2202392"/>
                  <a:pt x="884460" y="2594796"/>
                </a:cubicBezTo>
                <a:cubicBezTo>
                  <a:pt x="884460" y="2594796"/>
                  <a:pt x="884460" y="2601800"/>
                  <a:pt x="884460" y="2608811"/>
                </a:cubicBezTo>
                <a:lnTo>
                  <a:pt x="225789" y="2608811"/>
                </a:lnTo>
                <a:cubicBezTo>
                  <a:pt x="106662" y="2608811"/>
                  <a:pt x="1558" y="2510710"/>
                  <a:pt x="1558" y="2391583"/>
                </a:cubicBezTo>
                <a:lnTo>
                  <a:pt x="1558" y="1774948"/>
                </a:lnTo>
                <a:cubicBezTo>
                  <a:pt x="1558" y="1774948"/>
                  <a:pt x="-54500" y="1480644"/>
                  <a:pt x="506078" y="1333496"/>
                </a:cubicBezTo>
                <a:cubicBezTo>
                  <a:pt x="912497" y="1228384"/>
                  <a:pt x="1592193" y="1095251"/>
                  <a:pt x="1991609" y="990139"/>
                </a:cubicBezTo>
                <a:cubicBezTo>
                  <a:pt x="2159782" y="948095"/>
                  <a:pt x="2215835" y="864009"/>
                  <a:pt x="2306931" y="786933"/>
                </a:cubicBezTo>
                <a:cubicBezTo>
                  <a:pt x="2573206" y="555691"/>
                  <a:pt x="3365024" y="9128"/>
                  <a:pt x="4268952" y="2124"/>
                </a:cubicBezTo>
                <a:cubicBezTo>
                  <a:pt x="4440629" y="1248"/>
                  <a:pt x="4607708" y="43"/>
                  <a:pt x="4770242" y="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1EE2A40-AB23-4CCA-9073-96F55491D6AA}"/>
              </a:ext>
            </a:extLst>
          </p:cNvPr>
          <p:cNvGrpSpPr/>
          <p:nvPr/>
        </p:nvGrpSpPr>
        <p:grpSpPr>
          <a:xfrm>
            <a:off x="6589585" y="691966"/>
            <a:ext cx="410301" cy="489714"/>
            <a:chOff x="3570" y="619306"/>
            <a:chExt cx="4703649" cy="5614032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1F1F43A-C0DB-47B5-9561-6604FB0C0BD2}"/>
                </a:ext>
              </a:extLst>
            </p:cNvPr>
            <p:cNvSpPr/>
            <p:nvPr/>
          </p:nvSpPr>
          <p:spPr>
            <a:xfrm>
              <a:off x="3570" y="619306"/>
              <a:ext cx="4703649" cy="4864305"/>
            </a:xfrm>
            <a:custGeom>
              <a:avLst/>
              <a:gdLst>
                <a:gd name="connsiteX0" fmla="*/ 1807379 w 4703648"/>
                <a:gd name="connsiteY0" fmla="*/ 4869660 h 4864304"/>
                <a:gd name="connsiteX1" fmla="*/ 2182243 w 4703648"/>
                <a:gd name="connsiteY1" fmla="*/ 4869660 h 4864304"/>
                <a:gd name="connsiteX2" fmla="*/ 2181351 w 4703648"/>
                <a:gd name="connsiteY2" fmla="*/ 4868768 h 4864304"/>
                <a:gd name="connsiteX3" fmla="*/ 2580313 w 4703648"/>
                <a:gd name="connsiteY3" fmla="*/ 4868768 h 4864304"/>
                <a:gd name="connsiteX4" fmla="*/ 2579420 w 4703648"/>
                <a:gd name="connsiteY4" fmla="*/ 4869660 h 4864304"/>
                <a:gd name="connsiteX5" fmla="*/ 2957854 w 4703648"/>
                <a:gd name="connsiteY5" fmla="*/ 4869660 h 4864304"/>
                <a:gd name="connsiteX6" fmla="*/ 3435359 w 4703648"/>
                <a:gd name="connsiteY6" fmla="*/ 4869660 h 4864304"/>
                <a:gd name="connsiteX7" fmla="*/ 3435359 w 4703648"/>
                <a:gd name="connsiteY7" fmla="*/ 4869660 h 4864304"/>
                <a:gd name="connsiteX8" fmla="*/ 3812901 w 4703648"/>
                <a:gd name="connsiteY8" fmla="*/ 4869660 h 4864304"/>
                <a:gd name="connsiteX9" fmla="*/ 3810223 w 4703648"/>
                <a:gd name="connsiteY9" fmla="*/ 4867875 h 4864304"/>
                <a:gd name="connsiteX10" fmla="*/ 3835214 w 4703648"/>
                <a:gd name="connsiteY10" fmla="*/ 4867875 h 4864304"/>
                <a:gd name="connsiteX11" fmla="*/ 4419823 w 4703648"/>
                <a:gd name="connsiteY11" fmla="*/ 4867875 h 4864304"/>
                <a:gd name="connsiteX12" fmla="*/ 4451955 w 4703648"/>
                <a:gd name="connsiteY12" fmla="*/ 4833067 h 4864304"/>
                <a:gd name="connsiteX13" fmla="*/ 4451955 w 4703648"/>
                <a:gd name="connsiteY13" fmla="*/ 4750953 h 4864304"/>
                <a:gd name="connsiteX14" fmla="*/ 4471590 w 4703648"/>
                <a:gd name="connsiteY14" fmla="*/ 4729532 h 4864304"/>
                <a:gd name="connsiteX15" fmla="*/ 4606363 w 4703648"/>
                <a:gd name="connsiteY15" fmla="*/ 4729532 h 4864304"/>
                <a:gd name="connsiteX16" fmla="*/ 4625999 w 4703648"/>
                <a:gd name="connsiteY16" fmla="*/ 4752739 h 4864304"/>
                <a:gd name="connsiteX17" fmla="*/ 4625999 w 4703648"/>
                <a:gd name="connsiteY17" fmla="*/ 4845562 h 4864304"/>
                <a:gd name="connsiteX18" fmla="*/ 4645634 w 4703648"/>
                <a:gd name="connsiteY18" fmla="*/ 4867875 h 4864304"/>
                <a:gd name="connsiteX19" fmla="*/ 4677765 w 4703648"/>
                <a:gd name="connsiteY19" fmla="*/ 4865198 h 4864304"/>
                <a:gd name="connsiteX20" fmla="*/ 4705434 w 4703648"/>
                <a:gd name="connsiteY20" fmla="*/ 4829496 h 4864304"/>
                <a:gd name="connsiteX21" fmla="*/ 4705434 w 4703648"/>
                <a:gd name="connsiteY21" fmla="*/ 4498367 h 4864304"/>
                <a:gd name="connsiteX22" fmla="*/ 4673303 w 4703648"/>
                <a:gd name="connsiteY22" fmla="*/ 4462665 h 4864304"/>
                <a:gd name="connsiteX23" fmla="*/ 4625999 w 4703648"/>
                <a:gd name="connsiteY23" fmla="*/ 4509077 h 4864304"/>
                <a:gd name="connsiteX24" fmla="*/ 4625999 w 4703648"/>
                <a:gd name="connsiteY24" fmla="*/ 4566199 h 4864304"/>
                <a:gd name="connsiteX25" fmla="*/ 4608148 w 4703648"/>
                <a:gd name="connsiteY25" fmla="*/ 4585835 h 4864304"/>
                <a:gd name="connsiteX26" fmla="*/ 4471590 w 4703648"/>
                <a:gd name="connsiteY26" fmla="*/ 4585835 h 4864304"/>
                <a:gd name="connsiteX27" fmla="*/ 4452847 w 4703648"/>
                <a:gd name="connsiteY27" fmla="*/ 4559951 h 4864304"/>
                <a:gd name="connsiteX28" fmla="*/ 4452847 w 4703648"/>
                <a:gd name="connsiteY28" fmla="*/ 4235070 h 4864304"/>
                <a:gd name="connsiteX29" fmla="*/ 4452847 w 4703648"/>
                <a:gd name="connsiteY29" fmla="*/ 3799513 h 4864304"/>
                <a:gd name="connsiteX30" fmla="*/ 4480516 w 4703648"/>
                <a:gd name="connsiteY30" fmla="*/ 3769167 h 4864304"/>
                <a:gd name="connsiteX31" fmla="*/ 4559059 w 4703648"/>
                <a:gd name="connsiteY31" fmla="*/ 3769167 h 4864304"/>
                <a:gd name="connsiteX32" fmla="*/ 4582264 w 4703648"/>
                <a:gd name="connsiteY32" fmla="*/ 3745069 h 4864304"/>
                <a:gd name="connsiteX33" fmla="*/ 4582264 w 4703648"/>
                <a:gd name="connsiteY33" fmla="*/ 3645998 h 4864304"/>
                <a:gd name="connsiteX34" fmla="*/ 4564414 w 4703648"/>
                <a:gd name="connsiteY34" fmla="*/ 3626362 h 4864304"/>
                <a:gd name="connsiteX35" fmla="*/ 4218111 w 4703648"/>
                <a:gd name="connsiteY35" fmla="*/ 3626362 h 4864304"/>
                <a:gd name="connsiteX36" fmla="*/ 4200260 w 4703648"/>
                <a:gd name="connsiteY36" fmla="*/ 3645998 h 4864304"/>
                <a:gd name="connsiteX37" fmla="*/ 4200260 w 4703648"/>
                <a:gd name="connsiteY37" fmla="*/ 3747746 h 4864304"/>
                <a:gd name="connsiteX38" fmla="*/ 4219004 w 4703648"/>
                <a:gd name="connsiteY38" fmla="*/ 3769167 h 4864304"/>
                <a:gd name="connsiteX39" fmla="*/ 4301116 w 4703648"/>
                <a:gd name="connsiteY39" fmla="*/ 3769167 h 4864304"/>
                <a:gd name="connsiteX40" fmla="*/ 4325215 w 4703648"/>
                <a:gd name="connsiteY40" fmla="*/ 3794158 h 4864304"/>
                <a:gd name="connsiteX41" fmla="*/ 4325215 w 4703648"/>
                <a:gd name="connsiteY41" fmla="*/ 4437674 h 4864304"/>
                <a:gd name="connsiteX42" fmla="*/ 4302009 w 4703648"/>
                <a:gd name="connsiteY42" fmla="*/ 4461773 h 4864304"/>
                <a:gd name="connsiteX43" fmla="*/ 4007473 w 4703648"/>
                <a:gd name="connsiteY43" fmla="*/ 4461773 h 4864304"/>
                <a:gd name="connsiteX44" fmla="*/ 3984267 w 4703648"/>
                <a:gd name="connsiteY44" fmla="*/ 4435889 h 4864304"/>
                <a:gd name="connsiteX45" fmla="*/ 3984267 w 4703648"/>
                <a:gd name="connsiteY45" fmla="*/ 3730788 h 4864304"/>
                <a:gd name="connsiteX46" fmla="*/ 4005688 w 4703648"/>
                <a:gd name="connsiteY46" fmla="*/ 3706690 h 4864304"/>
                <a:gd name="connsiteX47" fmla="*/ 4040497 w 4703648"/>
                <a:gd name="connsiteY47" fmla="*/ 3669203 h 4864304"/>
                <a:gd name="connsiteX48" fmla="*/ 4040497 w 4703648"/>
                <a:gd name="connsiteY48" fmla="*/ 3651353 h 4864304"/>
                <a:gd name="connsiteX49" fmla="*/ 4016398 w 4703648"/>
                <a:gd name="connsiteY49" fmla="*/ 3626362 h 4864304"/>
                <a:gd name="connsiteX50" fmla="*/ 3877163 w 4703648"/>
                <a:gd name="connsiteY50" fmla="*/ 3627254 h 4864304"/>
                <a:gd name="connsiteX51" fmla="*/ 3851280 w 4703648"/>
                <a:gd name="connsiteY51" fmla="*/ 3599586 h 4864304"/>
                <a:gd name="connsiteX52" fmla="*/ 3851280 w 4703648"/>
                <a:gd name="connsiteY52" fmla="*/ 2976598 h 4864304"/>
                <a:gd name="connsiteX53" fmla="*/ 3877163 w 4703648"/>
                <a:gd name="connsiteY53" fmla="*/ 2948929 h 4864304"/>
                <a:gd name="connsiteX54" fmla="*/ 4201153 w 4703648"/>
                <a:gd name="connsiteY54" fmla="*/ 2948929 h 4864304"/>
                <a:gd name="connsiteX55" fmla="*/ 4229714 w 4703648"/>
                <a:gd name="connsiteY55" fmla="*/ 2918583 h 4864304"/>
                <a:gd name="connsiteX56" fmla="*/ 4229714 w 4703648"/>
                <a:gd name="connsiteY56" fmla="*/ 2764175 h 4864304"/>
                <a:gd name="connsiteX57" fmla="*/ 4207400 w 4703648"/>
                <a:gd name="connsiteY57" fmla="*/ 2738291 h 4864304"/>
                <a:gd name="connsiteX58" fmla="*/ 3682591 w 4703648"/>
                <a:gd name="connsiteY58" fmla="*/ 2738291 h 4864304"/>
                <a:gd name="connsiteX59" fmla="*/ 3660278 w 4703648"/>
                <a:gd name="connsiteY59" fmla="*/ 2768637 h 4864304"/>
                <a:gd name="connsiteX60" fmla="*/ 3660278 w 4703648"/>
                <a:gd name="connsiteY60" fmla="*/ 3593338 h 4864304"/>
                <a:gd name="connsiteX61" fmla="*/ 3629039 w 4703648"/>
                <a:gd name="connsiteY61" fmla="*/ 3628147 h 4864304"/>
                <a:gd name="connsiteX62" fmla="*/ 3139931 w 4703648"/>
                <a:gd name="connsiteY62" fmla="*/ 3628147 h 4864304"/>
                <a:gd name="connsiteX63" fmla="*/ 3111370 w 4703648"/>
                <a:gd name="connsiteY63" fmla="*/ 3596016 h 4864304"/>
                <a:gd name="connsiteX64" fmla="*/ 3111370 w 4703648"/>
                <a:gd name="connsiteY64" fmla="*/ 3388055 h 4864304"/>
                <a:gd name="connsiteX65" fmla="*/ 2964995 w 4703648"/>
                <a:gd name="connsiteY65" fmla="*/ 3180095 h 4864304"/>
                <a:gd name="connsiteX66" fmla="*/ 2735614 w 4703648"/>
                <a:gd name="connsiteY66" fmla="*/ 3290769 h 4864304"/>
                <a:gd name="connsiteX67" fmla="*/ 2717763 w 4703648"/>
                <a:gd name="connsiteY67" fmla="*/ 3373775 h 4864304"/>
                <a:gd name="connsiteX68" fmla="*/ 2717763 w 4703648"/>
                <a:gd name="connsiteY68" fmla="*/ 3599586 h 4864304"/>
                <a:gd name="connsiteX69" fmla="*/ 2691879 w 4703648"/>
                <a:gd name="connsiteY69" fmla="*/ 3628147 h 4864304"/>
                <a:gd name="connsiteX70" fmla="*/ 2210804 w 4703648"/>
                <a:gd name="connsiteY70" fmla="*/ 3628147 h 4864304"/>
                <a:gd name="connsiteX71" fmla="*/ 2185813 w 4703648"/>
                <a:gd name="connsiteY71" fmla="*/ 3600478 h 4864304"/>
                <a:gd name="connsiteX72" fmla="*/ 2185813 w 4703648"/>
                <a:gd name="connsiteY72" fmla="*/ 3238110 h 4864304"/>
                <a:gd name="connsiteX73" fmla="*/ 2159037 w 4703648"/>
                <a:gd name="connsiteY73" fmla="*/ 3208656 h 4864304"/>
                <a:gd name="connsiteX74" fmla="*/ 2090312 w 4703648"/>
                <a:gd name="connsiteY74" fmla="*/ 3208656 h 4864304"/>
                <a:gd name="connsiteX75" fmla="*/ 2055503 w 4703648"/>
                <a:gd name="connsiteY75" fmla="*/ 3186343 h 4864304"/>
                <a:gd name="connsiteX76" fmla="*/ 1867179 w 4703648"/>
                <a:gd name="connsiteY76" fmla="*/ 3035505 h 4864304"/>
                <a:gd name="connsiteX77" fmla="*/ 1574428 w 4703648"/>
                <a:gd name="connsiteY77" fmla="*/ 3180988 h 4864304"/>
                <a:gd name="connsiteX78" fmla="*/ 1530694 w 4703648"/>
                <a:gd name="connsiteY78" fmla="*/ 3208656 h 4864304"/>
                <a:gd name="connsiteX79" fmla="*/ 1466432 w 4703648"/>
                <a:gd name="connsiteY79" fmla="*/ 3207764 h 4864304"/>
                <a:gd name="connsiteX80" fmla="*/ 1442333 w 4703648"/>
                <a:gd name="connsiteY80" fmla="*/ 3234540 h 4864304"/>
                <a:gd name="connsiteX81" fmla="*/ 1442333 w 4703648"/>
                <a:gd name="connsiteY81" fmla="*/ 3592446 h 4864304"/>
                <a:gd name="connsiteX82" fmla="*/ 1410202 w 4703648"/>
                <a:gd name="connsiteY82" fmla="*/ 3628147 h 4864304"/>
                <a:gd name="connsiteX83" fmla="*/ 896996 w 4703648"/>
                <a:gd name="connsiteY83" fmla="*/ 3628147 h 4864304"/>
                <a:gd name="connsiteX84" fmla="*/ 866650 w 4703648"/>
                <a:gd name="connsiteY84" fmla="*/ 3594231 h 4864304"/>
                <a:gd name="connsiteX85" fmla="*/ 866650 w 4703648"/>
                <a:gd name="connsiteY85" fmla="*/ 2811479 h 4864304"/>
                <a:gd name="connsiteX86" fmla="*/ 888963 w 4703648"/>
                <a:gd name="connsiteY86" fmla="*/ 2765067 h 4864304"/>
                <a:gd name="connsiteX87" fmla="*/ 1052296 w 4703648"/>
                <a:gd name="connsiteY87" fmla="*/ 2533009 h 4864304"/>
                <a:gd name="connsiteX88" fmla="*/ 1084428 w 4703648"/>
                <a:gd name="connsiteY88" fmla="*/ 2514266 h 4864304"/>
                <a:gd name="connsiteX89" fmla="*/ 1626195 w 4703648"/>
                <a:gd name="connsiteY89" fmla="*/ 2335759 h 4864304"/>
                <a:gd name="connsiteX90" fmla="*/ 1661896 w 4703648"/>
                <a:gd name="connsiteY90" fmla="*/ 2328619 h 4864304"/>
                <a:gd name="connsiteX91" fmla="*/ 2166178 w 4703648"/>
                <a:gd name="connsiteY91" fmla="*/ 2163500 h 4864304"/>
                <a:gd name="connsiteX92" fmla="*/ 2235795 w 4703648"/>
                <a:gd name="connsiteY92" fmla="*/ 2050148 h 4864304"/>
                <a:gd name="connsiteX93" fmla="*/ 2269711 w 4703648"/>
                <a:gd name="connsiteY93" fmla="*/ 2033190 h 4864304"/>
                <a:gd name="connsiteX94" fmla="*/ 2782918 w 4703648"/>
                <a:gd name="connsiteY94" fmla="*/ 1864502 h 4864304"/>
                <a:gd name="connsiteX95" fmla="*/ 2871279 w 4703648"/>
                <a:gd name="connsiteY95" fmla="*/ 1685102 h 4864304"/>
                <a:gd name="connsiteX96" fmla="*/ 2892699 w 4703648"/>
                <a:gd name="connsiteY96" fmla="*/ 1659219 h 4864304"/>
                <a:gd name="connsiteX97" fmla="*/ 3074776 w 4703648"/>
                <a:gd name="connsiteY97" fmla="*/ 1551222 h 4864304"/>
                <a:gd name="connsiteX98" fmla="*/ 3338966 w 4703648"/>
                <a:gd name="connsiteY98" fmla="*/ 1097816 h 4864304"/>
                <a:gd name="connsiteX99" fmla="*/ 3070313 w 4703648"/>
                <a:gd name="connsiteY99" fmla="*/ 545338 h 4864304"/>
                <a:gd name="connsiteX100" fmla="*/ 3038182 w 4703648"/>
                <a:gd name="connsiteY100" fmla="*/ 511421 h 4864304"/>
                <a:gd name="connsiteX101" fmla="*/ 2519621 w 4703648"/>
                <a:gd name="connsiteY101" fmla="*/ 8925 h 4864304"/>
                <a:gd name="connsiteX102" fmla="*/ 2467854 w 4703648"/>
                <a:gd name="connsiteY102" fmla="*/ 0 h 4864304"/>
                <a:gd name="connsiteX103" fmla="*/ 2347362 w 4703648"/>
                <a:gd name="connsiteY103" fmla="*/ 0 h 4864304"/>
                <a:gd name="connsiteX104" fmla="*/ 2221515 w 4703648"/>
                <a:gd name="connsiteY104" fmla="*/ 27669 h 4864304"/>
                <a:gd name="connsiteX105" fmla="*/ 1876997 w 4703648"/>
                <a:gd name="connsiteY105" fmla="*/ 315064 h 4864304"/>
                <a:gd name="connsiteX106" fmla="*/ 1747580 w 4703648"/>
                <a:gd name="connsiteY106" fmla="*/ 705101 h 4864304"/>
                <a:gd name="connsiteX107" fmla="*/ 1761860 w 4703648"/>
                <a:gd name="connsiteY107" fmla="*/ 944300 h 4864304"/>
                <a:gd name="connsiteX108" fmla="*/ 1750257 w 4703648"/>
                <a:gd name="connsiteY108" fmla="*/ 996067 h 4864304"/>
                <a:gd name="connsiteX109" fmla="*/ 1601204 w 4703648"/>
                <a:gd name="connsiteY109" fmla="*/ 1380749 h 4864304"/>
                <a:gd name="connsiteX110" fmla="*/ 1620840 w 4703648"/>
                <a:gd name="connsiteY110" fmla="*/ 1661004 h 4864304"/>
                <a:gd name="connsiteX111" fmla="*/ 1603882 w 4703648"/>
                <a:gd name="connsiteY111" fmla="*/ 1683317 h 4864304"/>
                <a:gd name="connsiteX112" fmla="*/ 1468217 w 4703648"/>
                <a:gd name="connsiteY112" fmla="*/ 1707416 h 4864304"/>
                <a:gd name="connsiteX113" fmla="*/ 1158508 w 4703648"/>
                <a:gd name="connsiteY113" fmla="*/ 1953755 h 4864304"/>
                <a:gd name="connsiteX114" fmla="*/ 1131732 w 4703648"/>
                <a:gd name="connsiteY114" fmla="*/ 1977853 h 4864304"/>
                <a:gd name="connsiteX115" fmla="*/ 815775 w 4703648"/>
                <a:gd name="connsiteY115" fmla="*/ 2411624 h 4864304"/>
                <a:gd name="connsiteX116" fmla="*/ 794354 w 4703648"/>
                <a:gd name="connsiteY116" fmla="*/ 2444648 h 4864304"/>
                <a:gd name="connsiteX117" fmla="*/ 498033 w 4703648"/>
                <a:gd name="connsiteY117" fmla="*/ 2781133 h 4864304"/>
                <a:gd name="connsiteX118" fmla="*/ 488216 w 4703648"/>
                <a:gd name="connsiteY118" fmla="*/ 2830222 h 4864304"/>
                <a:gd name="connsiteX119" fmla="*/ 488216 w 4703648"/>
                <a:gd name="connsiteY119" fmla="*/ 3592446 h 4864304"/>
                <a:gd name="connsiteX120" fmla="*/ 456977 w 4703648"/>
                <a:gd name="connsiteY120" fmla="*/ 3626362 h 4864304"/>
                <a:gd name="connsiteX121" fmla="*/ 280255 w 4703648"/>
                <a:gd name="connsiteY121" fmla="*/ 3626362 h 4864304"/>
                <a:gd name="connsiteX122" fmla="*/ 248124 w 4703648"/>
                <a:gd name="connsiteY122" fmla="*/ 3661171 h 4864304"/>
                <a:gd name="connsiteX123" fmla="*/ 248124 w 4703648"/>
                <a:gd name="connsiteY123" fmla="*/ 4542993 h 4864304"/>
                <a:gd name="connsiteX124" fmla="*/ 208853 w 4703648"/>
                <a:gd name="connsiteY124" fmla="*/ 4585835 h 4864304"/>
                <a:gd name="connsiteX125" fmla="*/ 99964 w 4703648"/>
                <a:gd name="connsiteY125" fmla="*/ 4585835 h 4864304"/>
                <a:gd name="connsiteX126" fmla="*/ 77650 w 4703648"/>
                <a:gd name="connsiteY126" fmla="*/ 4561736 h 4864304"/>
                <a:gd name="connsiteX127" fmla="*/ 77650 w 4703648"/>
                <a:gd name="connsiteY127" fmla="*/ 4482301 h 4864304"/>
                <a:gd name="connsiteX128" fmla="*/ 58907 w 4703648"/>
                <a:gd name="connsiteY128" fmla="*/ 4461773 h 4864304"/>
                <a:gd name="connsiteX129" fmla="*/ 0 w 4703648"/>
                <a:gd name="connsiteY129" fmla="*/ 4481408 h 4864304"/>
                <a:gd name="connsiteX130" fmla="*/ 0 w 4703648"/>
                <a:gd name="connsiteY130" fmla="*/ 4843777 h 4864304"/>
                <a:gd name="connsiteX131" fmla="*/ 68725 w 4703648"/>
                <a:gd name="connsiteY131" fmla="*/ 4866090 h 4864304"/>
                <a:gd name="connsiteX132" fmla="*/ 77650 w 4703648"/>
                <a:gd name="connsiteY132" fmla="*/ 4846455 h 4864304"/>
                <a:gd name="connsiteX133" fmla="*/ 77650 w 4703648"/>
                <a:gd name="connsiteY133" fmla="*/ 4755416 h 4864304"/>
                <a:gd name="connsiteX134" fmla="*/ 99964 w 4703648"/>
                <a:gd name="connsiteY134" fmla="*/ 4728640 h 4864304"/>
                <a:gd name="connsiteX135" fmla="*/ 226703 w 4703648"/>
                <a:gd name="connsiteY135" fmla="*/ 4728640 h 4864304"/>
                <a:gd name="connsiteX136" fmla="*/ 248124 w 4703648"/>
                <a:gd name="connsiteY136" fmla="*/ 4751846 h 4864304"/>
                <a:gd name="connsiteX137" fmla="*/ 248124 w 4703648"/>
                <a:gd name="connsiteY137" fmla="*/ 4829496 h 4864304"/>
                <a:gd name="connsiteX138" fmla="*/ 281148 w 4703648"/>
                <a:gd name="connsiteY138" fmla="*/ 4866090 h 4864304"/>
                <a:gd name="connsiteX139" fmla="*/ 691713 w 4703648"/>
                <a:gd name="connsiteY139" fmla="*/ 4865198 h 4864304"/>
                <a:gd name="connsiteX140" fmla="*/ 989819 w 4703648"/>
                <a:gd name="connsiteY140" fmla="*/ 4865198 h 4864304"/>
                <a:gd name="connsiteX141" fmla="*/ 1014810 w 4703648"/>
                <a:gd name="connsiteY141" fmla="*/ 4866983 h 4864304"/>
                <a:gd name="connsiteX142" fmla="*/ 1013025 w 4703648"/>
                <a:gd name="connsiteY142" fmla="*/ 4867875 h 4864304"/>
                <a:gd name="connsiteX143" fmla="*/ 1322734 w 4703648"/>
                <a:gd name="connsiteY143" fmla="*/ 4867875 h 4864304"/>
                <a:gd name="connsiteX144" fmla="*/ 1807379 w 4703648"/>
                <a:gd name="connsiteY144" fmla="*/ 4867875 h 486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4703648" h="4864304">
                  <a:moveTo>
                    <a:pt x="1807379" y="4869660"/>
                  </a:moveTo>
                  <a:lnTo>
                    <a:pt x="2182243" y="4869660"/>
                  </a:lnTo>
                  <a:cubicBezTo>
                    <a:pt x="2182243" y="4869660"/>
                    <a:pt x="2181351" y="4868768"/>
                    <a:pt x="2181351" y="4868768"/>
                  </a:cubicBezTo>
                  <a:cubicBezTo>
                    <a:pt x="2341114" y="4868768"/>
                    <a:pt x="2418764" y="4868768"/>
                    <a:pt x="2580313" y="4868768"/>
                  </a:cubicBezTo>
                  <a:cubicBezTo>
                    <a:pt x="2580313" y="4868768"/>
                    <a:pt x="2579420" y="4869660"/>
                    <a:pt x="2579420" y="4869660"/>
                  </a:cubicBezTo>
                  <a:lnTo>
                    <a:pt x="2957854" y="4869660"/>
                  </a:lnTo>
                  <a:cubicBezTo>
                    <a:pt x="2997126" y="4866983"/>
                    <a:pt x="3413939" y="4866983"/>
                    <a:pt x="3435359" y="4869660"/>
                  </a:cubicBezTo>
                  <a:cubicBezTo>
                    <a:pt x="3435359" y="4869660"/>
                    <a:pt x="3435359" y="4869660"/>
                    <a:pt x="3435359" y="4869660"/>
                  </a:cubicBezTo>
                  <a:lnTo>
                    <a:pt x="3812901" y="4869660"/>
                  </a:lnTo>
                  <a:cubicBezTo>
                    <a:pt x="3812008" y="4868768"/>
                    <a:pt x="3811116" y="4867875"/>
                    <a:pt x="3810223" y="4867875"/>
                  </a:cubicBezTo>
                  <a:cubicBezTo>
                    <a:pt x="3821826" y="4867875"/>
                    <a:pt x="3828966" y="4867875"/>
                    <a:pt x="3835214" y="4867875"/>
                  </a:cubicBezTo>
                  <a:cubicBezTo>
                    <a:pt x="4080661" y="4867875"/>
                    <a:pt x="4174377" y="4867875"/>
                    <a:pt x="4419823" y="4867875"/>
                  </a:cubicBezTo>
                  <a:cubicBezTo>
                    <a:pt x="4451955" y="4867875"/>
                    <a:pt x="4451955" y="4867875"/>
                    <a:pt x="4451955" y="4833067"/>
                  </a:cubicBezTo>
                  <a:cubicBezTo>
                    <a:pt x="4451955" y="4805398"/>
                    <a:pt x="4451955" y="4778622"/>
                    <a:pt x="4451955" y="4750953"/>
                  </a:cubicBezTo>
                  <a:cubicBezTo>
                    <a:pt x="4451955" y="4735780"/>
                    <a:pt x="4457310" y="4729532"/>
                    <a:pt x="4471590" y="4729532"/>
                  </a:cubicBezTo>
                  <a:cubicBezTo>
                    <a:pt x="4516217" y="4729532"/>
                    <a:pt x="4561736" y="4730425"/>
                    <a:pt x="4606363" y="4729532"/>
                  </a:cubicBezTo>
                  <a:cubicBezTo>
                    <a:pt x="4621536" y="4729532"/>
                    <a:pt x="4625999" y="4736673"/>
                    <a:pt x="4625999" y="4752739"/>
                  </a:cubicBezTo>
                  <a:cubicBezTo>
                    <a:pt x="4625106" y="4783977"/>
                    <a:pt x="4625999" y="4814323"/>
                    <a:pt x="4625999" y="4845562"/>
                  </a:cubicBezTo>
                  <a:cubicBezTo>
                    <a:pt x="4625999" y="4861628"/>
                    <a:pt x="4631354" y="4868768"/>
                    <a:pt x="4645634" y="4867875"/>
                  </a:cubicBezTo>
                  <a:cubicBezTo>
                    <a:pt x="4656344" y="4866983"/>
                    <a:pt x="4667055" y="4867875"/>
                    <a:pt x="4677765" y="4865198"/>
                  </a:cubicBezTo>
                  <a:cubicBezTo>
                    <a:pt x="4694724" y="4861628"/>
                    <a:pt x="4705434" y="4849132"/>
                    <a:pt x="4705434" y="4829496"/>
                  </a:cubicBezTo>
                  <a:cubicBezTo>
                    <a:pt x="4705434" y="4718823"/>
                    <a:pt x="4705434" y="4608148"/>
                    <a:pt x="4705434" y="4498367"/>
                  </a:cubicBezTo>
                  <a:cubicBezTo>
                    <a:pt x="4705434" y="4477838"/>
                    <a:pt x="4692939" y="4465343"/>
                    <a:pt x="4673303" y="4462665"/>
                  </a:cubicBezTo>
                  <a:cubicBezTo>
                    <a:pt x="4627784" y="4457310"/>
                    <a:pt x="4625999" y="4458203"/>
                    <a:pt x="4625999" y="4509077"/>
                  </a:cubicBezTo>
                  <a:cubicBezTo>
                    <a:pt x="4625999" y="4527820"/>
                    <a:pt x="4625999" y="4547456"/>
                    <a:pt x="4625999" y="4566199"/>
                  </a:cubicBezTo>
                  <a:cubicBezTo>
                    <a:pt x="4625999" y="4580480"/>
                    <a:pt x="4620643" y="4586727"/>
                    <a:pt x="4608148" y="4585835"/>
                  </a:cubicBezTo>
                  <a:cubicBezTo>
                    <a:pt x="4562629" y="4585835"/>
                    <a:pt x="4517109" y="4584943"/>
                    <a:pt x="4471590" y="4585835"/>
                  </a:cubicBezTo>
                  <a:cubicBezTo>
                    <a:pt x="4453740" y="4585835"/>
                    <a:pt x="4452847" y="4574232"/>
                    <a:pt x="4452847" y="4559951"/>
                  </a:cubicBezTo>
                  <a:cubicBezTo>
                    <a:pt x="4452847" y="4451955"/>
                    <a:pt x="4452847" y="4343066"/>
                    <a:pt x="4452847" y="4235070"/>
                  </a:cubicBezTo>
                  <a:cubicBezTo>
                    <a:pt x="4452847" y="4089586"/>
                    <a:pt x="4452847" y="3944996"/>
                    <a:pt x="4452847" y="3799513"/>
                  </a:cubicBezTo>
                  <a:cubicBezTo>
                    <a:pt x="4452847" y="3770952"/>
                    <a:pt x="4453740" y="3770060"/>
                    <a:pt x="4480516" y="3769167"/>
                  </a:cubicBezTo>
                  <a:cubicBezTo>
                    <a:pt x="4506399" y="3769167"/>
                    <a:pt x="4533175" y="3768274"/>
                    <a:pt x="4559059" y="3769167"/>
                  </a:cubicBezTo>
                  <a:cubicBezTo>
                    <a:pt x="4574232" y="3769167"/>
                    <a:pt x="4582264" y="3763812"/>
                    <a:pt x="4582264" y="3745069"/>
                  </a:cubicBezTo>
                  <a:cubicBezTo>
                    <a:pt x="4581372" y="3712045"/>
                    <a:pt x="4581372" y="3679021"/>
                    <a:pt x="4582264" y="3645998"/>
                  </a:cubicBezTo>
                  <a:cubicBezTo>
                    <a:pt x="4582264" y="3631717"/>
                    <a:pt x="4576909" y="3626362"/>
                    <a:pt x="4564414" y="3626362"/>
                  </a:cubicBezTo>
                  <a:cubicBezTo>
                    <a:pt x="4449277" y="3626362"/>
                    <a:pt x="4334140" y="3626362"/>
                    <a:pt x="4218111" y="3626362"/>
                  </a:cubicBezTo>
                  <a:cubicBezTo>
                    <a:pt x="4204723" y="3626362"/>
                    <a:pt x="4200260" y="3632610"/>
                    <a:pt x="4200260" y="3645998"/>
                  </a:cubicBezTo>
                  <a:cubicBezTo>
                    <a:pt x="4200260" y="3679914"/>
                    <a:pt x="4201153" y="3713830"/>
                    <a:pt x="4200260" y="3747746"/>
                  </a:cubicBezTo>
                  <a:cubicBezTo>
                    <a:pt x="4200260" y="3762919"/>
                    <a:pt x="4205616" y="3769167"/>
                    <a:pt x="4219004" y="3769167"/>
                  </a:cubicBezTo>
                  <a:cubicBezTo>
                    <a:pt x="4246672" y="3769167"/>
                    <a:pt x="4274340" y="3770060"/>
                    <a:pt x="4301116" y="3769167"/>
                  </a:cubicBezTo>
                  <a:cubicBezTo>
                    <a:pt x="4318075" y="3768274"/>
                    <a:pt x="4325215" y="3774522"/>
                    <a:pt x="4325215" y="3794158"/>
                  </a:cubicBezTo>
                  <a:cubicBezTo>
                    <a:pt x="4324322" y="4008366"/>
                    <a:pt x="4325215" y="4222574"/>
                    <a:pt x="4325215" y="4437674"/>
                  </a:cubicBezTo>
                  <a:cubicBezTo>
                    <a:pt x="4325215" y="4456418"/>
                    <a:pt x="4318075" y="4461773"/>
                    <a:pt x="4302009" y="4461773"/>
                  </a:cubicBezTo>
                  <a:cubicBezTo>
                    <a:pt x="4152956" y="4461773"/>
                    <a:pt x="4155634" y="4460880"/>
                    <a:pt x="4007473" y="4461773"/>
                  </a:cubicBezTo>
                  <a:cubicBezTo>
                    <a:pt x="3989622" y="4461773"/>
                    <a:pt x="3984267" y="4454632"/>
                    <a:pt x="3984267" y="4435889"/>
                  </a:cubicBezTo>
                  <a:cubicBezTo>
                    <a:pt x="3984267" y="4201153"/>
                    <a:pt x="3984267" y="3965524"/>
                    <a:pt x="3984267" y="3730788"/>
                  </a:cubicBezTo>
                  <a:cubicBezTo>
                    <a:pt x="3984267" y="3712938"/>
                    <a:pt x="3987837" y="3705797"/>
                    <a:pt x="4005688" y="3706690"/>
                  </a:cubicBezTo>
                  <a:cubicBezTo>
                    <a:pt x="4040497" y="3707582"/>
                    <a:pt x="4040497" y="3706690"/>
                    <a:pt x="4040497" y="3669203"/>
                  </a:cubicBezTo>
                  <a:cubicBezTo>
                    <a:pt x="4040497" y="3662956"/>
                    <a:pt x="4040497" y="3657600"/>
                    <a:pt x="4040497" y="3651353"/>
                  </a:cubicBezTo>
                  <a:cubicBezTo>
                    <a:pt x="4042282" y="3632610"/>
                    <a:pt x="4034249" y="3625469"/>
                    <a:pt x="4016398" y="3626362"/>
                  </a:cubicBezTo>
                  <a:cubicBezTo>
                    <a:pt x="3969987" y="3627254"/>
                    <a:pt x="3923575" y="3625469"/>
                    <a:pt x="3877163" y="3627254"/>
                  </a:cubicBezTo>
                  <a:cubicBezTo>
                    <a:pt x="3858420" y="3628147"/>
                    <a:pt x="3851280" y="3621899"/>
                    <a:pt x="3851280" y="3599586"/>
                  </a:cubicBezTo>
                  <a:cubicBezTo>
                    <a:pt x="3852172" y="3391626"/>
                    <a:pt x="3852172" y="3183665"/>
                    <a:pt x="3851280" y="2976598"/>
                  </a:cubicBezTo>
                  <a:cubicBezTo>
                    <a:pt x="3851280" y="2955177"/>
                    <a:pt x="3857528" y="2948929"/>
                    <a:pt x="3877163" y="2948929"/>
                  </a:cubicBezTo>
                  <a:cubicBezTo>
                    <a:pt x="3985160" y="2949822"/>
                    <a:pt x="4093156" y="2948929"/>
                    <a:pt x="4201153" y="2948929"/>
                  </a:cubicBezTo>
                  <a:cubicBezTo>
                    <a:pt x="4228821" y="2948929"/>
                    <a:pt x="4229714" y="2948037"/>
                    <a:pt x="4229714" y="2918583"/>
                  </a:cubicBezTo>
                  <a:cubicBezTo>
                    <a:pt x="4229714" y="2866816"/>
                    <a:pt x="4229714" y="2815049"/>
                    <a:pt x="4229714" y="2764175"/>
                  </a:cubicBezTo>
                  <a:cubicBezTo>
                    <a:pt x="4229714" y="2745432"/>
                    <a:pt x="4225251" y="2738291"/>
                    <a:pt x="4207400" y="2738291"/>
                  </a:cubicBezTo>
                  <a:cubicBezTo>
                    <a:pt x="4032464" y="2739184"/>
                    <a:pt x="3857528" y="2739184"/>
                    <a:pt x="3682591" y="2738291"/>
                  </a:cubicBezTo>
                  <a:cubicBezTo>
                    <a:pt x="3660278" y="2738291"/>
                    <a:pt x="3660278" y="2750787"/>
                    <a:pt x="3660278" y="2768637"/>
                  </a:cubicBezTo>
                  <a:cubicBezTo>
                    <a:pt x="3660278" y="3043538"/>
                    <a:pt x="3660278" y="3318438"/>
                    <a:pt x="3660278" y="3593338"/>
                  </a:cubicBezTo>
                  <a:cubicBezTo>
                    <a:pt x="3660278" y="3628147"/>
                    <a:pt x="3660278" y="3628147"/>
                    <a:pt x="3629039" y="3628147"/>
                  </a:cubicBezTo>
                  <a:cubicBezTo>
                    <a:pt x="3465706" y="3628147"/>
                    <a:pt x="3303265" y="3628147"/>
                    <a:pt x="3139931" y="3628147"/>
                  </a:cubicBezTo>
                  <a:cubicBezTo>
                    <a:pt x="3111370" y="3628147"/>
                    <a:pt x="3111370" y="3628147"/>
                    <a:pt x="3111370" y="3596016"/>
                  </a:cubicBezTo>
                  <a:cubicBezTo>
                    <a:pt x="3111370" y="3526398"/>
                    <a:pt x="3112263" y="3457673"/>
                    <a:pt x="3111370" y="3388055"/>
                  </a:cubicBezTo>
                  <a:cubicBezTo>
                    <a:pt x="3109585" y="3280951"/>
                    <a:pt x="3055140" y="3203301"/>
                    <a:pt x="2964995" y="3180095"/>
                  </a:cubicBezTo>
                  <a:cubicBezTo>
                    <a:pt x="2868601" y="3155104"/>
                    <a:pt x="2773993" y="3200623"/>
                    <a:pt x="2735614" y="3290769"/>
                  </a:cubicBezTo>
                  <a:cubicBezTo>
                    <a:pt x="2724011" y="3316653"/>
                    <a:pt x="2717763" y="3345214"/>
                    <a:pt x="2717763" y="3373775"/>
                  </a:cubicBezTo>
                  <a:cubicBezTo>
                    <a:pt x="2717763" y="3448748"/>
                    <a:pt x="2717763" y="3523720"/>
                    <a:pt x="2717763" y="3599586"/>
                  </a:cubicBezTo>
                  <a:cubicBezTo>
                    <a:pt x="2717763" y="3627254"/>
                    <a:pt x="2716870" y="3628147"/>
                    <a:pt x="2691879" y="3628147"/>
                  </a:cubicBezTo>
                  <a:cubicBezTo>
                    <a:pt x="2504448" y="3628147"/>
                    <a:pt x="2398236" y="3628147"/>
                    <a:pt x="2210804" y="3628147"/>
                  </a:cubicBezTo>
                  <a:cubicBezTo>
                    <a:pt x="2191168" y="3628147"/>
                    <a:pt x="2184921" y="3621007"/>
                    <a:pt x="2185813" y="3600478"/>
                  </a:cubicBezTo>
                  <a:cubicBezTo>
                    <a:pt x="2186706" y="3479986"/>
                    <a:pt x="2185813" y="3358602"/>
                    <a:pt x="2185813" y="3238110"/>
                  </a:cubicBezTo>
                  <a:cubicBezTo>
                    <a:pt x="2185813" y="3208656"/>
                    <a:pt x="2185813" y="3208656"/>
                    <a:pt x="2159037" y="3208656"/>
                  </a:cubicBezTo>
                  <a:cubicBezTo>
                    <a:pt x="2135831" y="3208656"/>
                    <a:pt x="2113518" y="3207764"/>
                    <a:pt x="2090312" y="3208656"/>
                  </a:cubicBezTo>
                  <a:cubicBezTo>
                    <a:pt x="2073354" y="3209549"/>
                    <a:pt x="2063536" y="3203301"/>
                    <a:pt x="2055503" y="3186343"/>
                  </a:cubicBezTo>
                  <a:cubicBezTo>
                    <a:pt x="2014447" y="3104230"/>
                    <a:pt x="1951970" y="3053355"/>
                    <a:pt x="1867179" y="3035505"/>
                  </a:cubicBezTo>
                  <a:cubicBezTo>
                    <a:pt x="1750257" y="3009621"/>
                    <a:pt x="1634228" y="3066743"/>
                    <a:pt x="1574428" y="3180988"/>
                  </a:cubicBezTo>
                  <a:cubicBezTo>
                    <a:pt x="1563718" y="3201516"/>
                    <a:pt x="1552115" y="3211334"/>
                    <a:pt x="1530694" y="3208656"/>
                  </a:cubicBezTo>
                  <a:cubicBezTo>
                    <a:pt x="1509273" y="3206871"/>
                    <a:pt x="1487853" y="3209549"/>
                    <a:pt x="1466432" y="3207764"/>
                  </a:cubicBezTo>
                  <a:cubicBezTo>
                    <a:pt x="1447689" y="3206871"/>
                    <a:pt x="1442333" y="3214011"/>
                    <a:pt x="1442333" y="3234540"/>
                  </a:cubicBezTo>
                  <a:cubicBezTo>
                    <a:pt x="1443226" y="3354139"/>
                    <a:pt x="1442333" y="3472846"/>
                    <a:pt x="1442333" y="3592446"/>
                  </a:cubicBezTo>
                  <a:cubicBezTo>
                    <a:pt x="1442333" y="3628147"/>
                    <a:pt x="1442333" y="3628147"/>
                    <a:pt x="1410202" y="3628147"/>
                  </a:cubicBezTo>
                  <a:cubicBezTo>
                    <a:pt x="1209382" y="3628147"/>
                    <a:pt x="1079965" y="3628147"/>
                    <a:pt x="896996" y="3628147"/>
                  </a:cubicBezTo>
                  <a:cubicBezTo>
                    <a:pt x="867542" y="3628147"/>
                    <a:pt x="866650" y="3628147"/>
                    <a:pt x="866650" y="3594231"/>
                  </a:cubicBezTo>
                  <a:cubicBezTo>
                    <a:pt x="866650" y="3333611"/>
                    <a:pt x="866650" y="3072991"/>
                    <a:pt x="866650" y="2811479"/>
                  </a:cubicBezTo>
                  <a:cubicBezTo>
                    <a:pt x="866650" y="2790058"/>
                    <a:pt x="872897" y="2776670"/>
                    <a:pt x="888963" y="2765067"/>
                  </a:cubicBezTo>
                  <a:cubicBezTo>
                    <a:pt x="966613" y="2707945"/>
                    <a:pt x="1021058" y="2630295"/>
                    <a:pt x="1052296" y="2533009"/>
                  </a:cubicBezTo>
                  <a:cubicBezTo>
                    <a:pt x="1058544" y="2513373"/>
                    <a:pt x="1065684" y="2509803"/>
                    <a:pt x="1084428" y="2514266"/>
                  </a:cubicBezTo>
                  <a:cubicBezTo>
                    <a:pt x="1295958" y="2566925"/>
                    <a:pt x="1476250" y="2507125"/>
                    <a:pt x="1626195" y="2335759"/>
                  </a:cubicBezTo>
                  <a:cubicBezTo>
                    <a:pt x="1638691" y="2321478"/>
                    <a:pt x="1648508" y="2325049"/>
                    <a:pt x="1661896" y="2328619"/>
                  </a:cubicBezTo>
                  <a:cubicBezTo>
                    <a:pt x="1859146" y="2381278"/>
                    <a:pt x="2026942" y="2325049"/>
                    <a:pt x="2166178" y="2163500"/>
                  </a:cubicBezTo>
                  <a:cubicBezTo>
                    <a:pt x="2194739" y="2130476"/>
                    <a:pt x="2217944" y="2092098"/>
                    <a:pt x="2235795" y="2050148"/>
                  </a:cubicBezTo>
                  <a:cubicBezTo>
                    <a:pt x="2242935" y="2032298"/>
                    <a:pt x="2250968" y="2027835"/>
                    <a:pt x="2269711" y="2033190"/>
                  </a:cubicBezTo>
                  <a:cubicBezTo>
                    <a:pt x="2472316" y="2093883"/>
                    <a:pt x="2644575" y="2037653"/>
                    <a:pt x="2782918" y="1864502"/>
                  </a:cubicBezTo>
                  <a:cubicBezTo>
                    <a:pt x="2824867" y="1812735"/>
                    <a:pt x="2853428" y="1751150"/>
                    <a:pt x="2871279" y="1685102"/>
                  </a:cubicBezTo>
                  <a:cubicBezTo>
                    <a:pt x="2874849" y="1671714"/>
                    <a:pt x="2880204" y="1662789"/>
                    <a:pt x="2892699" y="1659219"/>
                  </a:cubicBezTo>
                  <a:cubicBezTo>
                    <a:pt x="2962317" y="1640476"/>
                    <a:pt x="3022117" y="1602097"/>
                    <a:pt x="3074776" y="1551222"/>
                  </a:cubicBezTo>
                  <a:cubicBezTo>
                    <a:pt x="3201516" y="1427160"/>
                    <a:pt x="3290769" y="1277215"/>
                    <a:pt x="3338966" y="1097816"/>
                  </a:cubicBezTo>
                  <a:cubicBezTo>
                    <a:pt x="3399658" y="869327"/>
                    <a:pt x="3277381" y="616740"/>
                    <a:pt x="3070313" y="545338"/>
                  </a:cubicBezTo>
                  <a:cubicBezTo>
                    <a:pt x="3053355" y="539090"/>
                    <a:pt x="3044430" y="530165"/>
                    <a:pt x="3038182" y="511421"/>
                  </a:cubicBezTo>
                  <a:cubicBezTo>
                    <a:pt x="2953392" y="234736"/>
                    <a:pt x="2778455" y="68725"/>
                    <a:pt x="2519621" y="8925"/>
                  </a:cubicBezTo>
                  <a:cubicBezTo>
                    <a:pt x="2502662" y="5355"/>
                    <a:pt x="2484812" y="3570"/>
                    <a:pt x="2467854" y="0"/>
                  </a:cubicBezTo>
                  <a:cubicBezTo>
                    <a:pt x="2427690" y="0"/>
                    <a:pt x="2387526" y="0"/>
                    <a:pt x="2347362" y="0"/>
                  </a:cubicBezTo>
                  <a:cubicBezTo>
                    <a:pt x="2304520" y="6248"/>
                    <a:pt x="2262571" y="13388"/>
                    <a:pt x="2221515" y="27669"/>
                  </a:cubicBezTo>
                  <a:cubicBezTo>
                    <a:pt x="2076032" y="79435"/>
                    <a:pt x="1964465" y="180292"/>
                    <a:pt x="1876997" y="315064"/>
                  </a:cubicBezTo>
                  <a:cubicBezTo>
                    <a:pt x="1802024" y="431986"/>
                    <a:pt x="1758290" y="562296"/>
                    <a:pt x="1747580" y="705101"/>
                  </a:cubicBezTo>
                  <a:cubicBezTo>
                    <a:pt x="1741332" y="785429"/>
                    <a:pt x="1744009" y="865757"/>
                    <a:pt x="1761860" y="944300"/>
                  </a:cubicBezTo>
                  <a:cubicBezTo>
                    <a:pt x="1766323" y="964828"/>
                    <a:pt x="1762753" y="980001"/>
                    <a:pt x="1750257" y="996067"/>
                  </a:cubicBezTo>
                  <a:cubicBezTo>
                    <a:pt x="1665467" y="1107634"/>
                    <a:pt x="1616377" y="1236158"/>
                    <a:pt x="1601204" y="1380749"/>
                  </a:cubicBezTo>
                  <a:cubicBezTo>
                    <a:pt x="1591386" y="1475357"/>
                    <a:pt x="1596742" y="1569073"/>
                    <a:pt x="1620840" y="1661004"/>
                  </a:cubicBezTo>
                  <a:cubicBezTo>
                    <a:pt x="1627088" y="1685102"/>
                    <a:pt x="1626195" y="1685995"/>
                    <a:pt x="1603882" y="1683317"/>
                  </a:cubicBezTo>
                  <a:cubicBezTo>
                    <a:pt x="1556578" y="1678855"/>
                    <a:pt x="1511951" y="1693135"/>
                    <a:pt x="1468217" y="1707416"/>
                  </a:cubicBezTo>
                  <a:cubicBezTo>
                    <a:pt x="1339692" y="1750257"/>
                    <a:pt x="1236158" y="1833263"/>
                    <a:pt x="1158508" y="1953755"/>
                  </a:cubicBezTo>
                  <a:cubicBezTo>
                    <a:pt x="1151368" y="1964465"/>
                    <a:pt x="1143335" y="1973391"/>
                    <a:pt x="1131732" y="1977853"/>
                  </a:cubicBezTo>
                  <a:cubicBezTo>
                    <a:pt x="947870" y="2052826"/>
                    <a:pt x="842551" y="2198309"/>
                    <a:pt x="815775" y="2411624"/>
                  </a:cubicBezTo>
                  <a:cubicBezTo>
                    <a:pt x="813990" y="2428582"/>
                    <a:pt x="807742" y="2437508"/>
                    <a:pt x="794354" y="2444648"/>
                  </a:cubicBezTo>
                  <a:cubicBezTo>
                    <a:pt x="660474" y="2519621"/>
                    <a:pt x="562296" y="2632080"/>
                    <a:pt x="498033" y="2781133"/>
                  </a:cubicBezTo>
                  <a:cubicBezTo>
                    <a:pt x="490893" y="2797199"/>
                    <a:pt x="488216" y="2812372"/>
                    <a:pt x="488216" y="2830222"/>
                  </a:cubicBezTo>
                  <a:cubicBezTo>
                    <a:pt x="488216" y="3084594"/>
                    <a:pt x="488216" y="3338966"/>
                    <a:pt x="488216" y="3592446"/>
                  </a:cubicBezTo>
                  <a:cubicBezTo>
                    <a:pt x="488216" y="3626362"/>
                    <a:pt x="488216" y="3626362"/>
                    <a:pt x="456977" y="3626362"/>
                  </a:cubicBezTo>
                  <a:cubicBezTo>
                    <a:pt x="398070" y="3626362"/>
                    <a:pt x="339163" y="3626362"/>
                    <a:pt x="280255" y="3626362"/>
                  </a:cubicBezTo>
                  <a:cubicBezTo>
                    <a:pt x="248124" y="3626362"/>
                    <a:pt x="248124" y="3626362"/>
                    <a:pt x="248124" y="3661171"/>
                  </a:cubicBezTo>
                  <a:cubicBezTo>
                    <a:pt x="248124" y="3954814"/>
                    <a:pt x="248124" y="4249350"/>
                    <a:pt x="248124" y="4542993"/>
                  </a:cubicBezTo>
                  <a:cubicBezTo>
                    <a:pt x="248124" y="4585835"/>
                    <a:pt x="248124" y="4585835"/>
                    <a:pt x="208853" y="4585835"/>
                  </a:cubicBezTo>
                  <a:cubicBezTo>
                    <a:pt x="172259" y="4585835"/>
                    <a:pt x="136558" y="4584943"/>
                    <a:pt x="99964" y="4585835"/>
                  </a:cubicBezTo>
                  <a:cubicBezTo>
                    <a:pt x="83898" y="4585835"/>
                    <a:pt x="76758" y="4579587"/>
                    <a:pt x="77650" y="4561736"/>
                  </a:cubicBezTo>
                  <a:cubicBezTo>
                    <a:pt x="78543" y="4534960"/>
                    <a:pt x="77650" y="4509077"/>
                    <a:pt x="77650" y="4482301"/>
                  </a:cubicBezTo>
                  <a:cubicBezTo>
                    <a:pt x="77650" y="4467128"/>
                    <a:pt x="72295" y="4461773"/>
                    <a:pt x="58907" y="4461773"/>
                  </a:cubicBezTo>
                  <a:cubicBezTo>
                    <a:pt x="37486" y="4461773"/>
                    <a:pt x="15173" y="4459095"/>
                    <a:pt x="0" y="4481408"/>
                  </a:cubicBezTo>
                  <a:cubicBezTo>
                    <a:pt x="0" y="4601900"/>
                    <a:pt x="0" y="4723285"/>
                    <a:pt x="0" y="4843777"/>
                  </a:cubicBezTo>
                  <a:cubicBezTo>
                    <a:pt x="15173" y="4865198"/>
                    <a:pt x="46412" y="4875016"/>
                    <a:pt x="68725" y="4866090"/>
                  </a:cubicBezTo>
                  <a:cubicBezTo>
                    <a:pt x="78543" y="4862520"/>
                    <a:pt x="77650" y="4854487"/>
                    <a:pt x="77650" y="4846455"/>
                  </a:cubicBezTo>
                  <a:cubicBezTo>
                    <a:pt x="77650" y="4816108"/>
                    <a:pt x="78543" y="4785762"/>
                    <a:pt x="77650" y="4755416"/>
                  </a:cubicBezTo>
                  <a:cubicBezTo>
                    <a:pt x="76758" y="4736673"/>
                    <a:pt x="82113" y="4728640"/>
                    <a:pt x="99964" y="4728640"/>
                  </a:cubicBezTo>
                  <a:cubicBezTo>
                    <a:pt x="141913" y="4729532"/>
                    <a:pt x="184754" y="4729532"/>
                    <a:pt x="226703" y="4728640"/>
                  </a:cubicBezTo>
                  <a:cubicBezTo>
                    <a:pt x="241876" y="4728640"/>
                    <a:pt x="249017" y="4734888"/>
                    <a:pt x="248124" y="4751846"/>
                  </a:cubicBezTo>
                  <a:cubicBezTo>
                    <a:pt x="247232" y="4777729"/>
                    <a:pt x="248124" y="4803613"/>
                    <a:pt x="248124" y="4829496"/>
                  </a:cubicBezTo>
                  <a:cubicBezTo>
                    <a:pt x="248124" y="4866090"/>
                    <a:pt x="248124" y="4866090"/>
                    <a:pt x="281148" y="4866090"/>
                  </a:cubicBezTo>
                  <a:cubicBezTo>
                    <a:pt x="417705" y="4866090"/>
                    <a:pt x="555156" y="4866090"/>
                    <a:pt x="691713" y="4865198"/>
                  </a:cubicBezTo>
                  <a:cubicBezTo>
                    <a:pt x="790784" y="4865198"/>
                    <a:pt x="889855" y="4865198"/>
                    <a:pt x="989819" y="4865198"/>
                  </a:cubicBezTo>
                  <a:cubicBezTo>
                    <a:pt x="997852" y="4865198"/>
                    <a:pt x="1005885" y="4865198"/>
                    <a:pt x="1014810" y="4866983"/>
                  </a:cubicBezTo>
                  <a:cubicBezTo>
                    <a:pt x="1013917" y="4866983"/>
                    <a:pt x="1013917" y="4867875"/>
                    <a:pt x="1013025" y="4867875"/>
                  </a:cubicBezTo>
                  <a:lnTo>
                    <a:pt x="1322734" y="4867875"/>
                  </a:lnTo>
                  <a:lnTo>
                    <a:pt x="1807379" y="4867875"/>
                  </a:ln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104C184-DAFD-493D-A05A-2EAFB1702B01}"/>
                </a:ext>
              </a:extLst>
            </p:cNvPr>
            <p:cNvSpPr/>
            <p:nvPr/>
          </p:nvSpPr>
          <p:spPr>
            <a:xfrm>
              <a:off x="267760" y="5438984"/>
              <a:ext cx="794354" cy="794354"/>
            </a:xfrm>
            <a:custGeom>
              <a:avLst/>
              <a:gdLst>
                <a:gd name="connsiteX0" fmla="*/ 797924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4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4" y="398962"/>
                  </a:moveTo>
                  <a:cubicBezTo>
                    <a:pt x="797924" y="619303"/>
                    <a:pt x="619303" y="797925"/>
                    <a:pt x="398962" y="797925"/>
                  </a:cubicBezTo>
                  <a:cubicBezTo>
                    <a:pt x="178622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4" y="178622"/>
                    <a:pt x="797924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1BA6A49-604D-4F25-AA49-F5C81116A440}"/>
                </a:ext>
              </a:extLst>
            </p:cNvPr>
            <p:cNvSpPr/>
            <p:nvPr/>
          </p:nvSpPr>
          <p:spPr>
            <a:xfrm>
              <a:off x="1266504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2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6EF1199-F37D-4E9B-A894-1B6559914F44}"/>
                </a:ext>
              </a:extLst>
            </p:cNvPr>
            <p:cNvSpPr/>
            <p:nvPr/>
          </p:nvSpPr>
          <p:spPr>
            <a:xfrm>
              <a:off x="2265249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97226F-A21D-4438-9FB2-76235748C084}"/>
                </a:ext>
              </a:extLst>
            </p:cNvPr>
            <p:cNvSpPr/>
            <p:nvPr/>
          </p:nvSpPr>
          <p:spPr>
            <a:xfrm>
              <a:off x="3263993" y="5438984"/>
              <a:ext cx="794354" cy="794354"/>
            </a:xfrm>
            <a:custGeom>
              <a:avLst/>
              <a:gdLst>
                <a:gd name="connsiteX0" fmla="*/ 797925 w 794354"/>
                <a:gd name="connsiteY0" fmla="*/ 398962 h 794354"/>
                <a:gd name="connsiteX1" fmla="*/ 398962 w 794354"/>
                <a:gd name="connsiteY1" fmla="*/ 797925 h 794354"/>
                <a:gd name="connsiteX2" fmla="*/ 0 w 794354"/>
                <a:gd name="connsiteY2" fmla="*/ 398962 h 794354"/>
                <a:gd name="connsiteX3" fmla="*/ 398962 w 794354"/>
                <a:gd name="connsiteY3" fmla="*/ 0 h 794354"/>
                <a:gd name="connsiteX4" fmla="*/ 797925 w 794354"/>
                <a:gd name="connsiteY4" fmla="*/ 398962 h 79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4354" h="794354">
                  <a:moveTo>
                    <a:pt x="797925" y="398962"/>
                  </a:moveTo>
                  <a:cubicBezTo>
                    <a:pt x="797925" y="619303"/>
                    <a:pt x="619303" y="797925"/>
                    <a:pt x="398962" y="797925"/>
                  </a:cubicBezTo>
                  <a:cubicBezTo>
                    <a:pt x="178621" y="797925"/>
                    <a:pt x="0" y="619303"/>
                    <a:pt x="0" y="398962"/>
                  </a:cubicBezTo>
                  <a:cubicBezTo>
                    <a:pt x="0" y="178622"/>
                    <a:pt x="178621" y="0"/>
                    <a:pt x="398962" y="0"/>
                  </a:cubicBezTo>
                  <a:cubicBezTo>
                    <a:pt x="619303" y="0"/>
                    <a:pt x="797925" y="178622"/>
                    <a:pt x="797925" y="398962"/>
                  </a:cubicBezTo>
                  <a:close/>
                </a:path>
              </a:pathLst>
            </a:custGeom>
            <a:grpFill/>
            <a:ln w="89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7C18E784-2B63-486B-A0DC-0E7FA906EF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09" y="215999"/>
            <a:ext cx="6541376" cy="64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55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id-ID" sz="3200" dirty="0"/>
              <a:t>PERANCANGAN HARDWARE</a:t>
            </a:r>
            <a:br>
              <a:rPr lang="id-ID" sz="3200" dirty="0"/>
            </a:br>
            <a:r>
              <a:rPr lang="id-ID" sz="3200" dirty="0"/>
              <a:t>(PERANGKAT KERAS)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68969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63BF4-5EF0-4B10-A953-8996C5CC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37" y="4642625"/>
            <a:ext cx="9613859" cy="1090482"/>
          </a:xfrm>
        </p:spPr>
        <p:txBody>
          <a:bodyPr>
            <a:normAutofit/>
          </a:bodyPr>
          <a:lstStyle/>
          <a:p>
            <a:r>
              <a:rPr lang="id-ID" sz="3600" dirty="0"/>
              <a:t>SKEMATIK CONTROLLER - 1</a:t>
            </a:r>
            <a:endParaRPr lang="en-US" sz="3600" dirty="0"/>
          </a:p>
        </p:txBody>
      </p:sp>
      <p:pic>
        <p:nvPicPr>
          <p:cNvPr id="3" name="Graphic 2" descr="Process icon">
            <a:extLst>
              <a:ext uri="{FF2B5EF4-FFF2-40B4-BE49-F238E27FC236}">
                <a16:creationId xmlns:a16="http://schemas.microsoft.com/office/drawing/2014/main" id="{8E2745DB-112B-4F89-83B6-D6D7F6F6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5231" y="4780607"/>
            <a:ext cx="9525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BF232-0B30-4A34-8C71-4CC1924D077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45202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8863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63BF4-5EF0-4B10-A953-8996C5CC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37" y="4642625"/>
            <a:ext cx="9613859" cy="1090482"/>
          </a:xfrm>
        </p:spPr>
        <p:txBody>
          <a:bodyPr>
            <a:normAutofit/>
          </a:bodyPr>
          <a:lstStyle/>
          <a:p>
            <a:r>
              <a:rPr lang="id-ID" sz="3600" dirty="0"/>
              <a:t>SKEMATIK CONTROLLER - 2</a:t>
            </a:r>
            <a:endParaRPr lang="en-US" sz="3600" dirty="0"/>
          </a:p>
        </p:txBody>
      </p:sp>
      <p:pic>
        <p:nvPicPr>
          <p:cNvPr id="3" name="Graphic 2" descr="Process icon">
            <a:extLst>
              <a:ext uri="{FF2B5EF4-FFF2-40B4-BE49-F238E27FC236}">
                <a16:creationId xmlns:a16="http://schemas.microsoft.com/office/drawing/2014/main" id="{8E2745DB-112B-4F89-83B6-D6D7F6F6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5231" y="4780607"/>
            <a:ext cx="95250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596BF-5252-4DFB-B82F-5F2A0DC3F1C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2000" cy="4520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792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6963"/>
            <a:ext cx="9613861" cy="1080938"/>
          </a:xfrm>
        </p:spPr>
        <p:txBody>
          <a:bodyPr>
            <a:normAutofit/>
          </a:bodyPr>
          <a:lstStyle/>
          <a:p>
            <a:r>
              <a:rPr lang="id-ID" sz="1800" dirty="0"/>
              <a:t>LAYOUT PCB CONTROLLER - 1</a:t>
            </a:r>
            <a:endParaRPr lang="en-US" sz="1800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9264464" y="900268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0F054CF-C3EC-465A-B518-1A8C096BB8B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311878"/>
            <a:ext cx="5796951" cy="454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0F76-10E6-4EA2-80FC-AA144FE12FE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9965" y="2311878"/>
            <a:ext cx="6262035" cy="45461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0D2F38-17EB-4D41-8619-FCF6E44D284C}"/>
              </a:ext>
            </a:extLst>
          </p:cNvPr>
          <p:cNvSpPr txBox="1">
            <a:spLocks/>
          </p:cNvSpPr>
          <p:nvPr/>
        </p:nvSpPr>
        <p:spPr>
          <a:xfrm>
            <a:off x="249070" y="771755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LAYOUT PCB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1088A7-74EC-4D4A-8709-337BFDCBFECC}"/>
              </a:ext>
            </a:extLst>
          </p:cNvPr>
          <p:cNvSpPr txBox="1">
            <a:spLocks/>
          </p:cNvSpPr>
          <p:nvPr/>
        </p:nvSpPr>
        <p:spPr>
          <a:xfrm>
            <a:off x="5873613" y="164450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800" dirty="0"/>
              <a:t>LAYOUT PCB CONTROLLER - 2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91299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9264464" y="900268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B0D2F38-17EB-4D41-8619-FCF6E44D284C}"/>
              </a:ext>
            </a:extLst>
          </p:cNvPr>
          <p:cNvSpPr txBox="1">
            <a:spLocks/>
          </p:cNvSpPr>
          <p:nvPr/>
        </p:nvSpPr>
        <p:spPr>
          <a:xfrm>
            <a:off x="249070" y="771755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TABEL WIRING CONTROLLER 1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6E06C4-C7CE-49C7-8529-DE1739698A1E}"/>
              </a:ext>
            </a:extLst>
          </p:cNvPr>
          <p:cNvSpPr/>
          <p:nvPr/>
        </p:nvSpPr>
        <p:spPr>
          <a:xfrm>
            <a:off x="6790875" y="-246772"/>
            <a:ext cx="5427174" cy="710477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CFF3DF-84DA-4993-9E2E-B2EB1B92E24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523" y="-110007"/>
            <a:ext cx="5359879" cy="696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750295-27C2-4B09-8B0D-6906215F1B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42686"/>
            <a:ext cx="6856680" cy="511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55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9264464" y="900268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B0D2F38-17EB-4D41-8619-FCF6E44D284C}"/>
              </a:ext>
            </a:extLst>
          </p:cNvPr>
          <p:cNvSpPr txBox="1">
            <a:spLocks/>
          </p:cNvSpPr>
          <p:nvPr/>
        </p:nvSpPr>
        <p:spPr>
          <a:xfrm>
            <a:off x="249070" y="771755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dirty="0"/>
              <a:t>TABEL WIRING CONTROLLER 1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6E06C4-C7CE-49C7-8529-DE1739698A1E}"/>
              </a:ext>
            </a:extLst>
          </p:cNvPr>
          <p:cNvSpPr/>
          <p:nvPr/>
        </p:nvSpPr>
        <p:spPr>
          <a:xfrm>
            <a:off x="6790875" y="-246772"/>
            <a:ext cx="5427174" cy="710477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7BA49-EB6B-4FD2-9A8C-6029A971D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998677"/>
            <a:ext cx="6790875" cy="4859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D9B935-829E-4979-9449-66259FE7FE4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874" y="-251085"/>
            <a:ext cx="5401126" cy="7109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3029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earning ic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IDENTITAS MAHASISWA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5023A3-13EA-490D-9615-982CB49B13D7}"/>
              </a:ext>
            </a:extLst>
          </p:cNvPr>
          <p:cNvSpPr txBox="1">
            <a:spLocks/>
          </p:cNvSpPr>
          <p:nvPr/>
        </p:nvSpPr>
        <p:spPr>
          <a:xfrm>
            <a:off x="702962" y="2644795"/>
            <a:ext cx="469835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d-ID" b="1" dirty="0"/>
              <a:t>MAHASISWA 1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d-ID" b="1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d-ID" b="1" dirty="0"/>
              <a:t>NAMA 	:  MUHAMMAD IQBAL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d-ID" b="1" dirty="0"/>
              <a:t>NIM 	:  1507517018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d-ID" b="1" dirty="0"/>
              <a:t>PRODI :  DIII TEKNIK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d-ID" b="1" dirty="0"/>
              <a:t>              ELEKTRONIKA 2017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84E4B70-C78D-44C2-BC2B-391C261DBA49}"/>
              </a:ext>
            </a:extLst>
          </p:cNvPr>
          <p:cNvSpPr txBox="1">
            <a:spLocks/>
          </p:cNvSpPr>
          <p:nvPr/>
        </p:nvSpPr>
        <p:spPr>
          <a:xfrm>
            <a:off x="6561896" y="2681446"/>
            <a:ext cx="4698358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d-ID" b="1" dirty="0"/>
              <a:t>MAHASISWA 1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id-ID" b="1" dirty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d-ID" b="1" dirty="0"/>
              <a:t>NAMA 	:  IQBAL SYAHFII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d-ID" b="1" dirty="0"/>
              <a:t>NIM 	:  1507517059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d-ID" b="1" dirty="0"/>
              <a:t>PRODI :  DIII TEKNIK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id-ID" b="1" dirty="0"/>
              <a:t>              ELEKTRONIKA 2017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05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773119-FF60-4656-9D22-D375F1CDF658}"/>
              </a:ext>
            </a:extLst>
          </p:cNvPr>
          <p:cNvSpPr/>
          <p:nvPr/>
        </p:nvSpPr>
        <p:spPr>
          <a:xfrm flipH="1">
            <a:off x="8541734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604D2A5-71BA-49C2-9E46-D4F917D552CF}"/>
              </a:ext>
            </a:extLst>
          </p:cNvPr>
          <p:cNvSpPr/>
          <p:nvPr/>
        </p:nvSpPr>
        <p:spPr>
          <a:xfrm flipH="1">
            <a:off x="8930601" y="3359905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6FF6100-6038-492E-A86B-10484F62A72F}"/>
              </a:ext>
            </a:extLst>
          </p:cNvPr>
          <p:cNvSpPr/>
          <p:nvPr/>
        </p:nvSpPr>
        <p:spPr>
          <a:xfrm flipH="1">
            <a:off x="332027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CE8963EF-7480-4624-8F2E-F4E69589E2B7}"/>
              </a:ext>
            </a:extLst>
          </p:cNvPr>
          <p:cNvSpPr/>
          <p:nvPr/>
        </p:nvSpPr>
        <p:spPr>
          <a:xfrm flipH="1">
            <a:off x="720894" y="0"/>
            <a:ext cx="2913384" cy="3509055"/>
          </a:xfrm>
          <a:prstGeom prst="parallelogram">
            <a:avLst>
              <a:gd name="adj" fmla="val 8648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95E7601-FFAA-44E1-BA6D-04B3F19C3C68}"/>
              </a:ext>
            </a:extLst>
          </p:cNvPr>
          <p:cNvGrpSpPr/>
          <p:nvPr/>
        </p:nvGrpSpPr>
        <p:grpSpPr>
          <a:xfrm>
            <a:off x="6179101" y="0"/>
            <a:ext cx="6012899" cy="3255083"/>
            <a:chOff x="5214458" y="0"/>
            <a:chExt cx="6012899" cy="325508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F9B177C-86C3-4D6F-B51C-994FDA186861}"/>
                </a:ext>
              </a:extLst>
            </p:cNvPr>
            <p:cNvCxnSpPr>
              <a:cxnSpLocks/>
            </p:cNvCxnSpPr>
            <p:nvPr/>
          </p:nvCxnSpPr>
          <p:spPr>
            <a:xfrm>
              <a:off x="5214458" y="0"/>
              <a:ext cx="2321806" cy="325508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AFF763-ED13-4028-8BD0-8D4DE791D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6265" y="3255083"/>
              <a:ext cx="3691092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7807542-7952-4335-9A62-45AB80B60D92}"/>
              </a:ext>
            </a:extLst>
          </p:cNvPr>
          <p:cNvSpPr txBox="1"/>
          <p:nvPr/>
        </p:nvSpPr>
        <p:spPr>
          <a:xfrm>
            <a:off x="7808234" y="1631417"/>
            <a:ext cx="479004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altLang="ko-KR" sz="4400" b="1" dirty="0">
                <a:solidFill>
                  <a:schemeClr val="bg1"/>
                </a:solidFill>
                <a:cs typeface="Arial" pitchFamily="34" charset="0"/>
              </a:rPr>
              <a:t>PEMBUATAN </a:t>
            </a:r>
          </a:p>
          <a:p>
            <a:pPr algn="ctr"/>
            <a:r>
              <a:rPr lang="id-ID" altLang="ko-KR" sz="4400" b="1" dirty="0">
                <a:solidFill>
                  <a:schemeClr val="bg1"/>
                </a:solidFill>
                <a:cs typeface="Arial" pitchFamily="34" charset="0"/>
              </a:rPr>
              <a:t>MAKET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19346EE-6227-49DF-BA86-02D2374F1F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507" b="25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9826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ipboard icon">
            <a:extLst>
              <a:ext uri="{FF2B5EF4-FFF2-40B4-BE49-F238E27FC236}">
                <a16:creationId xmlns:a16="http://schemas.microsoft.com/office/drawing/2014/main" id="{6919C957-53BE-4D79-9BA1-A263BA61F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269" y="797815"/>
            <a:ext cx="952500" cy="952500"/>
          </a:xfrm>
          <a:prstGeom prst="rect">
            <a:avLst/>
          </a:prstGeom>
        </p:spPr>
      </p:pic>
      <p:sp>
        <p:nvSpPr>
          <p:cNvPr id="88" name="Title 87">
            <a:extLst>
              <a:ext uri="{FF2B5EF4-FFF2-40B4-BE49-F238E27FC236}">
                <a16:creationId xmlns:a16="http://schemas.microsoft.com/office/drawing/2014/main" id="{41B70991-B117-418C-8432-39BA577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PAINTING</a:t>
            </a:r>
            <a:r>
              <a:rPr lang="en-US" dirty="0"/>
              <a:t>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202BD88-8A83-49DA-A828-7C40491D29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001708" y="2112426"/>
            <a:ext cx="3060802" cy="37131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41FDF737-A7CF-43BF-B9FC-22E9635B78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dirty="0"/>
              <a:t>WIRING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262342E-3D19-495D-AA4E-DB249EBB63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426A8A65-AFFE-4A62-858E-16FA37C441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d-ID" dirty="0"/>
              <a:t>ASSEMBLING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4097651-42EF-4D7F-B8A0-A7E7F7312B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2799" y="2097613"/>
            <a:ext cx="3060802" cy="37131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75746-22FC-42B9-BAF4-61CEDFEFD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999090"/>
            <a:ext cx="3338133" cy="4844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F5F56F-C32B-4878-88F6-BD7873DFD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1412" y="2013903"/>
            <a:ext cx="3070225" cy="4844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2D372-4F3B-4BD8-9B45-5795DD04B9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2987" y="2013903"/>
            <a:ext cx="3529013" cy="48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43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id-ID" sz="3200" dirty="0"/>
              <a:t>PERANCANGAN SOFTWARE</a:t>
            </a:r>
            <a:br>
              <a:rPr lang="id-ID" sz="3200" dirty="0"/>
            </a:br>
            <a:r>
              <a:rPr lang="id-ID" sz="3200" dirty="0"/>
              <a:t>(PERANGKAT LUNAK)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71636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9264464" y="900268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B0D2F38-17EB-4D41-8619-FCF6E44D284C}"/>
              </a:ext>
            </a:extLst>
          </p:cNvPr>
          <p:cNvSpPr txBox="1">
            <a:spLocks/>
          </p:cNvSpPr>
          <p:nvPr/>
        </p:nvSpPr>
        <p:spPr>
          <a:xfrm>
            <a:off x="411196" y="771755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dirty="0"/>
              <a:t>PROGRAM ARDUINO</a:t>
            </a:r>
            <a:endParaRPr lang="en-US" sz="3200" dirty="0"/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0B2FEAB6-D074-4AD1-B54E-E9048277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7811"/>
            <a:ext cx="8047318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B66C9-7927-4FB3-81AC-273239E6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18" y="2109149"/>
            <a:ext cx="4086610" cy="4428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F1949-9922-443D-8994-17942AD82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9577" y="925094"/>
            <a:ext cx="1140051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2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9264464" y="900268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B0D2F38-17EB-4D41-8619-FCF6E44D284C}"/>
              </a:ext>
            </a:extLst>
          </p:cNvPr>
          <p:cNvSpPr txBox="1">
            <a:spLocks/>
          </p:cNvSpPr>
          <p:nvPr/>
        </p:nvSpPr>
        <p:spPr>
          <a:xfrm>
            <a:off x="411196" y="771755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dirty="0"/>
              <a:t>KONFIGURASI FIREBASE</a:t>
            </a:r>
            <a:endParaRPr lang="en-US" sz="3200" dirty="0"/>
          </a:p>
        </p:txBody>
      </p:sp>
      <p:pic>
        <p:nvPicPr>
          <p:cNvPr id="15" name="Content Placeholder 10">
            <a:extLst>
              <a:ext uri="{FF2B5EF4-FFF2-40B4-BE49-F238E27FC236}">
                <a16:creationId xmlns:a16="http://schemas.microsoft.com/office/drawing/2014/main" id="{0B2FEAB6-D074-4AD1-B54E-E90482773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7811"/>
            <a:ext cx="8047318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B66C9-7927-4FB3-81AC-273239E62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18" y="2109149"/>
            <a:ext cx="4086610" cy="4428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7F1949-9922-443D-8994-17942AD82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9577" y="925094"/>
            <a:ext cx="1140051" cy="7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5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KONFIGURASI FIREBASE</a:t>
            </a:r>
            <a:endParaRPr lang="en-US" dirty="0"/>
          </a:p>
        </p:txBody>
      </p:sp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744537" y="2086166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CA236DF-5114-4CA5-8620-41B943649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1. BUKA FIREBASE</a:t>
            </a:r>
            <a:endParaRPr lang="en-US" dirty="0"/>
          </a:p>
        </p:txBody>
      </p:sp>
      <p:grpSp>
        <p:nvGrpSpPr>
          <p:cNvPr id="28" name="Group 27" descr="clock icon">
            <a:extLst>
              <a:ext uri="{FF2B5EF4-FFF2-40B4-BE49-F238E27FC236}">
                <a16:creationId xmlns:a16="http://schemas.microsoft.com/office/drawing/2014/main" id="{0C571394-90B9-4305-A010-F2F17F3BA7D1}"/>
              </a:ext>
            </a:extLst>
          </p:cNvPr>
          <p:cNvGrpSpPr/>
          <p:nvPr/>
        </p:nvGrpSpPr>
        <p:grpSpPr>
          <a:xfrm>
            <a:off x="744537" y="3036069"/>
            <a:ext cx="823913" cy="823912"/>
            <a:chOff x="744537" y="3036069"/>
            <a:chExt cx="823913" cy="823912"/>
          </a:xfrm>
        </p:grpSpPr>
        <p:sp>
          <p:nvSpPr>
            <p:cNvPr id="45" name="Oval 68">
              <a:extLst>
                <a:ext uri="{FF2B5EF4-FFF2-40B4-BE49-F238E27FC236}">
                  <a16:creationId xmlns:a16="http://schemas.microsoft.com/office/drawing/2014/main" id="{2C8CF75B-4297-4F4C-BB5C-0BE87F168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46" name="Group 45" descr="Clock">
              <a:extLst>
                <a:ext uri="{FF2B5EF4-FFF2-40B4-BE49-F238E27FC236}">
                  <a16:creationId xmlns:a16="http://schemas.microsoft.com/office/drawing/2014/main" id="{1C027AC2-76F8-4218-8C73-C8413E8B412B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solidFill>
              <a:schemeClr val="tx1"/>
            </a:solidFill>
          </p:grpSpPr>
          <p:sp>
            <p:nvSpPr>
              <p:cNvPr id="47" name="Freeform 158">
                <a:extLst>
                  <a:ext uri="{FF2B5EF4-FFF2-40B4-BE49-F238E27FC236}">
                    <a16:creationId xmlns:a16="http://schemas.microsoft.com/office/drawing/2014/main" id="{C75923E9-28C4-400A-99FC-AAC15C61ED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59">
                <a:extLst>
                  <a:ext uri="{FF2B5EF4-FFF2-40B4-BE49-F238E27FC236}">
                    <a16:creationId xmlns:a16="http://schemas.microsoft.com/office/drawing/2014/main" id="{FEFFD0C9-5B02-425B-A466-52E458FDDD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9" name="Freeform 160">
                <a:extLst>
                  <a:ext uri="{FF2B5EF4-FFF2-40B4-BE49-F238E27FC236}">
                    <a16:creationId xmlns:a16="http://schemas.microsoft.com/office/drawing/2014/main" id="{6473D043-28E1-435C-A0EB-1B87812C5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50" name="Freeform 161">
                <a:extLst>
                  <a:ext uri="{FF2B5EF4-FFF2-40B4-BE49-F238E27FC236}">
                    <a16:creationId xmlns:a16="http://schemas.microsoft.com/office/drawing/2014/main" id="{75DE641E-F64A-4A42-8BDF-F61276A87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51" name="Freeform 162">
                <a:extLst>
                  <a:ext uri="{FF2B5EF4-FFF2-40B4-BE49-F238E27FC236}">
                    <a16:creationId xmlns:a16="http://schemas.microsoft.com/office/drawing/2014/main" id="{893761D4-3EB3-4B41-9D51-60FFF3ABA1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52" name="Freeform 163">
                <a:extLst>
                  <a:ext uri="{FF2B5EF4-FFF2-40B4-BE49-F238E27FC236}">
                    <a16:creationId xmlns:a16="http://schemas.microsoft.com/office/drawing/2014/main" id="{6D7BA2D0-32F1-40AE-BCF7-0031E808F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DB5B3156-755F-47BB-AFCD-9C4855B037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2. BUAT PROJECT</a:t>
            </a:r>
            <a:endParaRPr lang="en-US" dirty="0"/>
          </a:p>
        </p:txBody>
      </p:sp>
      <p:grpSp>
        <p:nvGrpSpPr>
          <p:cNvPr id="31" name="Group 30" descr="search icon">
            <a:extLst>
              <a:ext uri="{FF2B5EF4-FFF2-40B4-BE49-F238E27FC236}">
                <a16:creationId xmlns:a16="http://schemas.microsoft.com/office/drawing/2014/main" id="{C5F28D29-D0F3-4DAC-898B-07FE8DA57557}"/>
              </a:ext>
            </a:extLst>
          </p:cNvPr>
          <p:cNvGrpSpPr/>
          <p:nvPr/>
        </p:nvGrpSpPr>
        <p:grpSpPr>
          <a:xfrm>
            <a:off x="744537" y="3975887"/>
            <a:ext cx="823913" cy="823912"/>
            <a:chOff x="744537" y="3975887"/>
            <a:chExt cx="823913" cy="823912"/>
          </a:xfrm>
        </p:grpSpPr>
        <p:sp>
          <p:nvSpPr>
            <p:cNvPr id="54" name="Oval 68">
              <a:extLst>
                <a:ext uri="{FF2B5EF4-FFF2-40B4-BE49-F238E27FC236}">
                  <a16:creationId xmlns:a16="http://schemas.microsoft.com/office/drawing/2014/main" id="{33B80E49-94B9-44A5-A4BD-A0094115A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55" name="Group 54" descr="Unlock">
              <a:extLst>
                <a:ext uri="{FF2B5EF4-FFF2-40B4-BE49-F238E27FC236}">
                  <a16:creationId xmlns:a16="http://schemas.microsoft.com/office/drawing/2014/main" id="{B8F32770-F420-458B-B3DB-2F0E99DD574F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solidFill>
              <a:schemeClr val="tx1"/>
            </a:solidFill>
          </p:grpSpPr>
          <p:sp>
            <p:nvSpPr>
              <p:cNvPr id="56" name="Freeform 188">
                <a:extLst>
                  <a:ext uri="{FF2B5EF4-FFF2-40B4-BE49-F238E27FC236}">
                    <a16:creationId xmlns:a16="http://schemas.microsoft.com/office/drawing/2014/main" id="{8076EF42-2725-44C4-9A27-D75D71B8F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57" name="Freeform 189">
                <a:extLst>
                  <a:ext uri="{FF2B5EF4-FFF2-40B4-BE49-F238E27FC236}">
                    <a16:creationId xmlns:a16="http://schemas.microsoft.com/office/drawing/2014/main" id="{863AA144-B903-4860-8562-D39B36E85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58" name="Freeform 190">
                <a:extLst>
                  <a:ext uri="{FF2B5EF4-FFF2-40B4-BE49-F238E27FC236}">
                    <a16:creationId xmlns:a16="http://schemas.microsoft.com/office/drawing/2014/main" id="{AAEE0046-41AB-419B-B2B6-6DF3CEF0E6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59" name="Freeform 191">
                <a:extLst>
                  <a:ext uri="{FF2B5EF4-FFF2-40B4-BE49-F238E27FC236}">
                    <a16:creationId xmlns:a16="http://schemas.microsoft.com/office/drawing/2014/main" id="{A2CBED4E-8F3F-4F26-A152-681AEC9D0F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20A0CD05-0AE4-492D-8051-9773BFFA7A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3.  BUAT DATABASE</a:t>
            </a:r>
            <a:endParaRPr lang="en-US" dirty="0"/>
          </a:p>
        </p:txBody>
      </p:sp>
      <p:grpSp>
        <p:nvGrpSpPr>
          <p:cNvPr id="32" name="Group 31" descr="tools icon">
            <a:extLst>
              <a:ext uri="{FF2B5EF4-FFF2-40B4-BE49-F238E27FC236}">
                <a16:creationId xmlns:a16="http://schemas.microsoft.com/office/drawing/2014/main" id="{414B2C39-D63F-4B23-93E4-C6CB8A1A931B}"/>
              </a:ext>
            </a:extLst>
          </p:cNvPr>
          <p:cNvGrpSpPr/>
          <p:nvPr/>
        </p:nvGrpSpPr>
        <p:grpSpPr>
          <a:xfrm>
            <a:off x="712787" y="4945848"/>
            <a:ext cx="823913" cy="823912"/>
            <a:chOff x="712787" y="4945848"/>
            <a:chExt cx="823913" cy="823912"/>
          </a:xfrm>
        </p:grpSpPr>
        <p:sp>
          <p:nvSpPr>
            <p:cNvPr id="61" name="Oval 68">
              <a:extLst>
                <a:ext uri="{FF2B5EF4-FFF2-40B4-BE49-F238E27FC236}">
                  <a16:creationId xmlns:a16="http://schemas.microsoft.com/office/drawing/2014/main" id="{5A6D6A35-6EA5-47A3-BA38-66294A59D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62" name="Group 61" descr="Mechanics">
              <a:extLst>
                <a:ext uri="{FF2B5EF4-FFF2-40B4-BE49-F238E27FC236}">
                  <a16:creationId xmlns:a16="http://schemas.microsoft.com/office/drawing/2014/main" id="{12D9414F-F708-4FC6-9001-3B87C1156DFE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solidFill>
              <a:schemeClr val="tx1"/>
            </a:solidFill>
          </p:grpSpPr>
          <p:sp>
            <p:nvSpPr>
              <p:cNvPr id="63" name="Freeform 129">
                <a:extLst>
                  <a:ext uri="{FF2B5EF4-FFF2-40B4-BE49-F238E27FC236}">
                    <a16:creationId xmlns:a16="http://schemas.microsoft.com/office/drawing/2014/main" id="{0DBAC07A-2E12-4423-A7AC-B5AAE8B2C0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64" name="Freeform 130">
                <a:extLst>
                  <a:ext uri="{FF2B5EF4-FFF2-40B4-BE49-F238E27FC236}">
                    <a16:creationId xmlns:a16="http://schemas.microsoft.com/office/drawing/2014/main" id="{99532D95-86F9-4992-A22A-F8F67CF908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65" name="Freeform 131">
                <a:extLst>
                  <a:ext uri="{FF2B5EF4-FFF2-40B4-BE49-F238E27FC236}">
                    <a16:creationId xmlns:a16="http://schemas.microsoft.com/office/drawing/2014/main" id="{A4304E6A-0009-4C19-BB19-7A189DFFD0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32AB4371-99E9-4FD0-A119-1CF96F2D3E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4.  KONFIGURASI DATABASE</a:t>
            </a:r>
            <a:endParaRPr lang="en-US" dirty="0"/>
          </a:p>
        </p:txBody>
      </p:sp>
      <p:grpSp>
        <p:nvGrpSpPr>
          <p:cNvPr id="44" name="Group 43" descr="steps graphic">
            <a:extLst>
              <a:ext uri="{FF2B5EF4-FFF2-40B4-BE49-F238E27FC236}">
                <a16:creationId xmlns:a16="http://schemas.microsoft.com/office/drawing/2014/main" id="{6EB24599-0719-48BC-AB48-E49D34953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31766" y="2139824"/>
            <a:ext cx="5184000" cy="3831576"/>
            <a:chOff x="6431766" y="2076324"/>
            <a:chExt cx="5184000" cy="3831576"/>
          </a:xfrm>
        </p:grpSpPr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CFE45C63-A0CD-4ED2-9253-02A15CFBED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1766" y="4609130"/>
              <a:ext cx="2336870" cy="1298770"/>
              <a:chOff x="4808051" y="1842051"/>
              <a:chExt cx="2369874" cy="1397540"/>
            </a:xfrm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F99B6D3-28DD-4E91-808E-0A9D8950E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2331219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50D5C59-96EE-4437-9C44-B45AA3D56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1842051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163804A0-E4BE-4601-AEB6-7EC3284F5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2300082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" name="Group 35">
              <a:extLst>
                <a:ext uri="{FF2B5EF4-FFF2-40B4-BE49-F238E27FC236}">
                  <a16:creationId xmlns:a16="http://schemas.microsoft.com/office/drawing/2014/main" id="{BBFED9B2-8B04-4E8F-B036-2BB7CCF95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9331" y="3859410"/>
              <a:ext cx="2336870" cy="1307583"/>
              <a:chOff x="4808051" y="4299121"/>
              <a:chExt cx="2369874" cy="1405200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7DA26508-A6A4-4F4C-AC60-E9459BF28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795540"/>
                <a:ext cx="1133349" cy="908781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0FC13C28-081C-4595-9C9D-7D21EB3FA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299121"/>
                <a:ext cx="2369874" cy="961119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31980248-1ADA-45C6-923A-02F742326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4764813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+mj-lt"/>
                </a:endParaRPr>
              </a:p>
            </p:txBody>
          </p:sp>
        </p:grpSp>
        <p:grpSp>
          <p:nvGrpSpPr>
            <p:cNvPr id="17" name="Group 39">
              <a:extLst>
                <a:ext uri="{FF2B5EF4-FFF2-40B4-BE49-F238E27FC236}">
                  <a16:creationId xmlns:a16="http://schemas.microsoft.com/office/drawing/2014/main" id="{DBAE3F99-4416-43BB-802B-06B8C3273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39940" y="3145110"/>
              <a:ext cx="2335304" cy="1306106"/>
              <a:chOff x="4808051" y="5135743"/>
              <a:chExt cx="2369874" cy="1405200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86042750-61FD-40FA-B325-3248D0B0B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632723"/>
                <a:ext cx="1134109" cy="908220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D2485B1E-22DE-4313-87F3-58173AEAC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135743"/>
                <a:ext cx="2369874" cy="960617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6D372190-F03C-4E10-9BB3-D0799862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2160" y="5600967"/>
                <a:ext cx="1235765" cy="939976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id="{AAF307FC-5513-426F-BB40-B722D6DF2E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78897" y="2438188"/>
              <a:ext cx="2336869" cy="1304631"/>
              <a:chOff x="4808051" y="3515295"/>
              <a:chExt cx="2369874" cy="1403847"/>
            </a:xfrm>
          </p:grpSpPr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74A81D7B-94A3-42C9-80AC-62D5D0110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010770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C157D7EE-659C-409B-A1E6-7D05687D7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3515295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0F6A3B05-53B7-4EA3-88B4-ED578C58E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400" y="3976396"/>
                <a:ext cx="1236525" cy="940133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384F39-BE7C-4DC7-9463-38206393DEC4}"/>
                </a:ext>
              </a:extLst>
            </p:cNvPr>
            <p:cNvGrpSpPr/>
            <p:nvPr/>
          </p:nvGrpSpPr>
          <p:grpSpPr>
            <a:xfrm>
              <a:off x="7668115" y="3549446"/>
              <a:ext cx="529043" cy="396000"/>
              <a:chOff x="7687796" y="3553060"/>
              <a:chExt cx="529043" cy="396000"/>
            </a:xfrm>
          </p:grpSpPr>
          <p:sp>
            <p:nvSpPr>
              <p:cNvPr id="26" name="Teardrop 25">
                <a:extLst>
                  <a:ext uri="{FF2B5EF4-FFF2-40B4-BE49-F238E27FC236}">
                    <a16:creationId xmlns:a16="http://schemas.microsoft.com/office/drawing/2014/main" id="{E668D9BC-775F-4484-A481-0A547E2A5D3E}"/>
                  </a:ext>
                </a:extLst>
              </p:cNvPr>
              <p:cNvSpPr/>
              <p:nvPr/>
            </p:nvSpPr>
            <p:spPr>
              <a:xfrm rot="7994273">
                <a:off x="7750851" y="3553060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C18C2F6-BC37-4856-9C97-AB28F5F35F30}"/>
                  </a:ext>
                </a:extLst>
              </p:cNvPr>
              <p:cNvSpPr/>
              <p:nvPr/>
            </p:nvSpPr>
            <p:spPr>
              <a:xfrm>
                <a:off x="7800745" y="3600615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F68FA9-42C6-4204-B804-635DC098A5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7796" y="3587891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A0B2E9-CE29-4F7C-AFC9-679B8873B095}"/>
                </a:ext>
              </a:extLst>
            </p:cNvPr>
            <p:cNvGrpSpPr/>
            <p:nvPr/>
          </p:nvGrpSpPr>
          <p:grpSpPr>
            <a:xfrm>
              <a:off x="6694640" y="4272888"/>
              <a:ext cx="527478" cy="396000"/>
              <a:chOff x="6694640" y="4272888"/>
              <a:chExt cx="527478" cy="396000"/>
            </a:xfrm>
          </p:grpSpPr>
          <p:sp>
            <p:nvSpPr>
              <p:cNvPr id="29" name="Teardrop 28">
                <a:extLst>
                  <a:ext uri="{FF2B5EF4-FFF2-40B4-BE49-F238E27FC236}">
                    <a16:creationId xmlns:a16="http://schemas.microsoft.com/office/drawing/2014/main" id="{714DA6B9-3503-4743-B96D-C0387E3433EB}"/>
                  </a:ext>
                </a:extLst>
              </p:cNvPr>
              <p:cNvSpPr/>
              <p:nvPr/>
            </p:nvSpPr>
            <p:spPr>
              <a:xfrm rot="7994273">
                <a:off x="6757610" y="4272888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538BF2D-7205-429C-9920-69C767E77FD5}"/>
                  </a:ext>
                </a:extLst>
              </p:cNvPr>
              <p:cNvSpPr/>
              <p:nvPr/>
            </p:nvSpPr>
            <p:spPr>
              <a:xfrm>
                <a:off x="6807876" y="4320739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CC179C-E666-4CBA-8225-E9AE8F63B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94640" y="4304252"/>
                <a:ext cx="52747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F76D10B-6ACE-4638-AB7A-1EF3942918AD}"/>
                </a:ext>
              </a:extLst>
            </p:cNvPr>
            <p:cNvGrpSpPr/>
            <p:nvPr/>
          </p:nvGrpSpPr>
          <p:grpSpPr>
            <a:xfrm>
              <a:off x="8607357" y="2825895"/>
              <a:ext cx="529043" cy="396000"/>
              <a:chOff x="8505184" y="2844945"/>
              <a:chExt cx="529043" cy="396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0767904-B09B-41EB-A4C9-DA5D7C8E09E8}"/>
                  </a:ext>
                </a:extLst>
              </p:cNvPr>
              <p:cNvSpPr/>
              <p:nvPr/>
            </p:nvSpPr>
            <p:spPr>
              <a:xfrm>
                <a:off x="8618133" y="2898296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6825B-C1D7-48B5-B010-D3116A534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05184" y="2872872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3</a:t>
                </a:r>
              </a:p>
            </p:txBody>
          </p:sp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6A511322-FCB6-4287-85D1-8002AF8690E8}"/>
                  </a:ext>
                </a:extLst>
              </p:cNvPr>
              <p:cNvSpPr/>
              <p:nvPr/>
            </p:nvSpPr>
            <p:spPr>
              <a:xfrm rot="7994273">
                <a:off x="8570636" y="2844945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63545A-9938-4AE2-BE9F-9DD50FC1DC56}"/>
                </a:ext>
              </a:extLst>
            </p:cNvPr>
            <p:cNvGrpSpPr/>
            <p:nvPr/>
          </p:nvGrpSpPr>
          <p:grpSpPr>
            <a:xfrm>
              <a:off x="9564497" y="2076324"/>
              <a:ext cx="529043" cy="396000"/>
              <a:chOff x="9564497" y="2089024"/>
              <a:chExt cx="529043" cy="396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2B501A-72D7-40B8-9802-DE6E8019ADB1}"/>
                  </a:ext>
                </a:extLst>
              </p:cNvPr>
              <p:cNvGrpSpPr/>
              <p:nvPr/>
            </p:nvGrpSpPr>
            <p:grpSpPr>
              <a:xfrm>
                <a:off x="9564497" y="2116951"/>
                <a:ext cx="529043" cy="309240"/>
                <a:chOff x="9564497" y="2116951"/>
                <a:chExt cx="529043" cy="30924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1A0480E-9E12-4EA2-BCCF-0C55EF3201CC}"/>
                    </a:ext>
                  </a:extLst>
                </p:cNvPr>
                <p:cNvSpPr/>
                <p:nvPr/>
              </p:nvSpPr>
              <p:spPr>
                <a:xfrm>
                  <a:off x="9683796" y="2142375"/>
                  <a:ext cx="301007" cy="28381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+mj-lt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5B3665F-4DAC-41AB-8260-BF53DC2396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64497" y="2116951"/>
                  <a:ext cx="52904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400" b="1" dirty="0">
                      <a:latin typeface="+mj-lt"/>
                    </a:rPr>
                    <a:t>4</a:t>
                  </a:r>
                </a:p>
              </p:txBody>
            </p:sp>
          </p:grpSp>
          <p:sp>
            <p:nvSpPr>
              <p:cNvPr id="71" name="Teardrop 70">
                <a:extLst>
                  <a:ext uri="{FF2B5EF4-FFF2-40B4-BE49-F238E27FC236}">
                    <a16:creationId xmlns:a16="http://schemas.microsoft.com/office/drawing/2014/main" id="{8FD8D4C2-2B0C-4395-B822-9A684D330211}"/>
                  </a:ext>
                </a:extLst>
              </p:cNvPr>
              <p:cNvSpPr/>
              <p:nvPr/>
            </p:nvSpPr>
            <p:spPr>
              <a:xfrm rot="7994273">
                <a:off x="9636299" y="2089024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1871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9264464" y="900268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B0D2F38-17EB-4D41-8619-FCF6E44D284C}"/>
              </a:ext>
            </a:extLst>
          </p:cNvPr>
          <p:cNvSpPr txBox="1">
            <a:spLocks/>
          </p:cNvSpPr>
          <p:nvPr/>
        </p:nvSpPr>
        <p:spPr>
          <a:xfrm>
            <a:off x="411196" y="771755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dirty="0"/>
              <a:t>KONFIGURASI FIREBASE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F1949-9922-443D-8994-17942AD8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577" y="925094"/>
            <a:ext cx="1140051" cy="774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743E4-B96B-4D33-BF32-BFAE62FC847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612" y="2075482"/>
            <a:ext cx="4573169" cy="2269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5BB181-9041-4B03-8A06-9E820BFC885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612" y="4588049"/>
            <a:ext cx="4573169" cy="22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8BD7BA-8FDE-4AD9-A2F0-61401BD2ABC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8126" y="2045015"/>
            <a:ext cx="5185331" cy="226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FAB819F-A1B2-4730-9238-36BBA70C3CC7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8421" y="4588049"/>
            <a:ext cx="5215036" cy="2269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1945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9264464" y="900268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8B0D2F38-17EB-4D41-8619-FCF6E44D284C}"/>
              </a:ext>
            </a:extLst>
          </p:cNvPr>
          <p:cNvSpPr txBox="1">
            <a:spLocks/>
          </p:cNvSpPr>
          <p:nvPr/>
        </p:nvSpPr>
        <p:spPr>
          <a:xfrm>
            <a:off x="411196" y="771755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200" dirty="0"/>
              <a:t>KONFIGURASI FIREBASE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F1949-9922-443D-8994-17942AD8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9577" y="925094"/>
            <a:ext cx="1140051" cy="77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6D85CB-9849-4FEC-A90D-53E12D03F62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575" y="2093763"/>
            <a:ext cx="6171213" cy="36341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4402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PEMBUATAN APLIKASI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CA236DF-5114-4CA5-8620-41B943649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367" y="1983600"/>
            <a:ext cx="4433401" cy="823913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Activity yang dibuat</a:t>
            </a:r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AD0FE53-268B-4ADD-9C4C-9194D597C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44" y="2807513"/>
            <a:ext cx="4137789" cy="382197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3FFE78D-9DE9-42BF-8109-3523A2E53A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900" y="2807513"/>
            <a:ext cx="5358605" cy="3821972"/>
          </a:xfrm>
          <a:prstGeom prst="rect">
            <a:avLst/>
          </a:prstGeom>
        </p:spPr>
      </p:pic>
      <p:sp>
        <p:nvSpPr>
          <p:cNvPr id="78" name="Text Placeholder 73">
            <a:extLst>
              <a:ext uri="{FF2B5EF4-FFF2-40B4-BE49-F238E27FC236}">
                <a16:creationId xmlns:a16="http://schemas.microsoft.com/office/drawing/2014/main" id="{64B0DC77-2A58-4A77-AB78-6D439FFD30CE}"/>
              </a:ext>
            </a:extLst>
          </p:cNvPr>
          <p:cNvSpPr txBox="1">
            <a:spLocks/>
          </p:cNvSpPr>
          <p:nvPr/>
        </p:nvSpPr>
        <p:spPr>
          <a:xfrm>
            <a:off x="6221869" y="2047819"/>
            <a:ext cx="4433401" cy="82391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d-ID" dirty="0"/>
              <a:t>Layout yang digunakan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97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95" y="730079"/>
            <a:ext cx="9613861" cy="1080938"/>
          </a:xfrm>
        </p:spPr>
        <p:txBody>
          <a:bodyPr/>
          <a:lstStyle/>
          <a:p>
            <a:r>
              <a:rPr lang="id-ID" dirty="0"/>
              <a:t>HASIL PEMBUATAN APLIKASI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F9CC4C-0F30-4007-A2A3-044250280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605" y="2311879"/>
            <a:ext cx="2812211" cy="454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47F39B-35E2-4F75-ABBD-E44E2A600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11879"/>
            <a:ext cx="2543565" cy="4735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D74D43-D627-4E52-830A-1959529D1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856" y="2311879"/>
            <a:ext cx="2812211" cy="47359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FFFC31-CB70-49D9-B3E2-AB608CD48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8550" y="2311879"/>
            <a:ext cx="2451910" cy="45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5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LATAR BELAKANG </a:t>
            </a:r>
            <a:endParaRPr lang="en-US" dirty="0"/>
          </a:p>
        </p:txBody>
      </p:sp>
      <p:pic>
        <p:nvPicPr>
          <p:cNvPr id="5" name="Graphic 4" descr="Purpose icon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3486" y="2947289"/>
            <a:ext cx="936000" cy="936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934" y="4299904"/>
            <a:ext cx="9613860" cy="2168629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</a:rPr>
              <a:t>PEMBOROSAN LAHAN DISEBABKAN PEMBANGUNAN LAHAN PARKIR.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</a:rPr>
              <a:t>KURANGNYA INFORMASI YANG DAPAT DIKETAHUI SEPUTAR FASILITAS PARKIR.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</a:rPr>
              <a:t>PERKEMBANGAN TEKNOLOGI INTERNET OF THINGS.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id-ID" b="1" dirty="0">
                <a:solidFill>
                  <a:schemeClr val="tx1"/>
                </a:solidFill>
              </a:rPr>
              <a:t>PENERAPAN INOVASI SISTEM PARKIR PINTAR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58436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95" y="730079"/>
            <a:ext cx="9613861" cy="1080938"/>
          </a:xfrm>
        </p:spPr>
        <p:txBody>
          <a:bodyPr/>
          <a:lstStyle/>
          <a:p>
            <a:r>
              <a:rPr lang="id-ID" dirty="0"/>
              <a:t>KONEKSI ANDROID KE FIREBASE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2BBAE-286E-433D-8E51-F202AA6DE43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995" y="2107524"/>
            <a:ext cx="3298099" cy="444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897D6-D892-4AD4-8382-D53D9C22E21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5210" y="2107524"/>
            <a:ext cx="3298099" cy="444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C93C0A-F206-475E-8F47-6FB4ACE31DC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5130" y="2107523"/>
            <a:ext cx="3825036" cy="4448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028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95" y="730079"/>
            <a:ext cx="9613861" cy="1080938"/>
          </a:xfrm>
        </p:spPr>
        <p:txBody>
          <a:bodyPr/>
          <a:lstStyle/>
          <a:p>
            <a:r>
              <a:rPr lang="id-ID" dirty="0"/>
              <a:t>VERIFIKASI KONEKSI APLIKASI KE FIREBASE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C61E0-7EF2-4CE5-892A-8F002C8FCDD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150" y="2066745"/>
            <a:ext cx="5470525" cy="4368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E01B74-AA4B-43D1-9DBE-3590C1968F8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9183" y="2066745"/>
            <a:ext cx="6027821" cy="4368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860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id-ID" sz="3200" dirty="0"/>
              <a:t>PENGUJIAN ALAT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3374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95" y="730079"/>
            <a:ext cx="9613861" cy="1080938"/>
          </a:xfrm>
        </p:spPr>
        <p:txBody>
          <a:bodyPr/>
          <a:lstStyle/>
          <a:p>
            <a:r>
              <a:rPr lang="id-ID" dirty="0"/>
              <a:t>ALAT BEKERJA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pic>
        <p:nvPicPr>
          <p:cNvPr id="6" name="Video Simulasi">
            <a:hlinkClick r:id="" action="ppaction://media"/>
            <a:extLst>
              <a:ext uri="{FF2B5EF4-FFF2-40B4-BE49-F238E27FC236}">
                <a16:creationId xmlns:a16="http://schemas.microsoft.com/office/drawing/2014/main" id="{9A70BD99-4F43-41B6-90B6-AA85C72EC9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48189" y="0"/>
            <a:ext cx="7643811" cy="63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0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24242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95" y="730079"/>
            <a:ext cx="9613861" cy="1080938"/>
          </a:xfrm>
        </p:spPr>
        <p:txBody>
          <a:bodyPr/>
          <a:lstStyle/>
          <a:p>
            <a:r>
              <a:rPr lang="id-ID" dirty="0"/>
              <a:t>PENGUJIAN TEGANGAN MOTOR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52E02-D9C2-4F1E-B0F1-B72FFF9AD4A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598" y="2383279"/>
            <a:ext cx="3674852" cy="420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1DBA6-E715-48BE-A60E-15123B43556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642" y="2383279"/>
            <a:ext cx="4512863" cy="42073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D4A250-4FA1-47EE-A2C2-494DC608C87F}"/>
              </a:ext>
            </a:extLst>
          </p:cNvPr>
          <p:cNvSpPr txBox="1">
            <a:spLocks/>
          </p:cNvSpPr>
          <p:nvPr/>
        </p:nvSpPr>
        <p:spPr>
          <a:xfrm>
            <a:off x="978300" y="1660197"/>
            <a:ext cx="3961120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dirty="0"/>
              <a:t>MOTOR X DAN Y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AB5FD1-C68D-44AA-9818-A30944D05308}"/>
              </a:ext>
            </a:extLst>
          </p:cNvPr>
          <p:cNvSpPr txBox="1">
            <a:spLocks/>
          </p:cNvSpPr>
          <p:nvPr/>
        </p:nvSpPr>
        <p:spPr>
          <a:xfrm>
            <a:off x="7644282" y="1660197"/>
            <a:ext cx="3961120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dirty="0"/>
              <a:t>MOTOR 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6211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95" y="730079"/>
            <a:ext cx="9613861" cy="1080938"/>
          </a:xfrm>
        </p:spPr>
        <p:txBody>
          <a:bodyPr/>
          <a:lstStyle/>
          <a:p>
            <a:r>
              <a:rPr lang="id-ID" dirty="0"/>
              <a:t>PENGUJIAN TEGANGAN MOTOR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52E02-D9C2-4F1E-B0F1-B72FFF9AD4A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598" y="2383279"/>
            <a:ext cx="3674852" cy="420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1DBA6-E715-48BE-A60E-15123B43556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642" y="2383279"/>
            <a:ext cx="4512863" cy="42073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D4A250-4FA1-47EE-A2C2-494DC608C87F}"/>
              </a:ext>
            </a:extLst>
          </p:cNvPr>
          <p:cNvSpPr txBox="1">
            <a:spLocks/>
          </p:cNvSpPr>
          <p:nvPr/>
        </p:nvSpPr>
        <p:spPr>
          <a:xfrm>
            <a:off x="978300" y="1660197"/>
            <a:ext cx="3961120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dirty="0"/>
              <a:t>MOTOR X DAN Z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AB5FD1-C68D-44AA-9818-A30944D05308}"/>
              </a:ext>
            </a:extLst>
          </p:cNvPr>
          <p:cNvSpPr txBox="1">
            <a:spLocks/>
          </p:cNvSpPr>
          <p:nvPr/>
        </p:nvSpPr>
        <p:spPr>
          <a:xfrm>
            <a:off x="7644282" y="1660197"/>
            <a:ext cx="3961120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dirty="0"/>
              <a:t>MOTOR 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605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228"/>
            <a:ext cx="9613861" cy="1080938"/>
          </a:xfrm>
        </p:spPr>
        <p:txBody>
          <a:bodyPr/>
          <a:lstStyle/>
          <a:p>
            <a:r>
              <a:rPr lang="id-ID" dirty="0"/>
              <a:t>PENGUJIAN MOTOR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CF508C5-6A4E-4A9E-93EE-B649F74197CC}"/>
              </a:ext>
            </a:extLst>
          </p:cNvPr>
          <p:cNvSpPr txBox="1">
            <a:spLocks/>
          </p:cNvSpPr>
          <p:nvPr/>
        </p:nvSpPr>
        <p:spPr>
          <a:xfrm>
            <a:off x="287613" y="2018582"/>
            <a:ext cx="9613861" cy="4839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void naik(){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digitalWrite(A1A,LOW);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digitalWrite(A1B,HIGH);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void turun(){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digitalWrite(A1A,HIGH);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digitalWrite(A1B,LOW);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1EA95B-3B87-42E9-B560-ED53801A294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438" y="2169902"/>
            <a:ext cx="5808387" cy="4541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5991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91" y="783899"/>
            <a:ext cx="9613861" cy="1080938"/>
          </a:xfrm>
        </p:spPr>
        <p:txBody>
          <a:bodyPr/>
          <a:lstStyle/>
          <a:p>
            <a:r>
              <a:rPr lang="id-ID" dirty="0"/>
              <a:t>PENGUJIAN BARRIER GATE DAN SENSOR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CF508C5-6A4E-4A9E-93EE-B649F74197CC}"/>
              </a:ext>
            </a:extLst>
          </p:cNvPr>
          <p:cNvSpPr txBox="1">
            <a:spLocks/>
          </p:cNvSpPr>
          <p:nvPr/>
        </p:nvSpPr>
        <p:spPr>
          <a:xfrm>
            <a:off x="287613" y="2018582"/>
            <a:ext cx="9613861" cy="4839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34CAA67-9D29-4021-8E29-23A898F65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09636"/>
            <a:ext cx="4183096" cy="3099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B68E54-70AE-4896-B396-2BF1CDF7E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621" y="1935855"/>
            <a:ext cx="4418964" cy="3099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70DF28-E316-4FB7-8658-87C7A93EC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997138"/>
            <a:ext cx="1851529" cy="18994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126CE-E3D2-475A-8236-A67A8797E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9621" y="4875300"/>
            <a:ext cx="2143125" cy="214312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83E69E4-A0DF-41DD-BB24-0ECE3B26D87D}"/>
              </a:ext>
            </a:extLst>
          </p:cNvPr>
          <p:cNvSpPr txBox="1">
            <a:spLocks/>
          </p:cNvSpPr>
          <p:nvPr/>
        </p:nvSpPr>
        <p:spPr>
          <a:xfrm>
            <a:off x="1776894" y="4875300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dirty="0"/>
              <a:t>SENSOR TCRT5000</a:t>
            </a:r>
          </a:p>
          <a:p>
            <a:r>
              <a:rPr lang="id-ID" sz="2400" dirty="0"/>
              <a:t>INFRARED</a:t>
            </a:r>
            <a:endParaRPr lang="en-US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91D5BEA-656F-4895-86FF-51051143C57F}"/>
              </a:ext>
            </a:extLst>
          </p:cNvPr>
          <p:cNvSpPr txBox="1">
            <a:spLocks/>
          </p:cNvSpPr>
          <p:nvPr/>
        </p:nvSpPr>
        <p:spPr>
          <a:xfrm>
            <a:off x="7462746" y="4894593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dirty="0"/>
              <a:t>SENSOR VLD</a:t>
            </a:r>
          </a:p>
          <a:p>
            <a:r>
              <a:rPr lang="id-ID" sz="2400" dirty="0"/>
              <a:t>(VEHICLE LOOP DETECTOR)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8458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24" y="660569"/>
            <a:ext cx="9613861" cy="1080938"/>
          </a:xfrm>
        </p:spPr>
        <p:txBody>
          <a:bodyPr/>
          <a:lstStyle/>
          <a:p>
            <a:r>
              <a:rPr lang="id-ID" dirty="0"/>
              <a:t>PENGUJIAN KOMUNIKASI SERIAL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CF508C5-6A4E-4A9E-93EE-B649F74197CC}"/>
              </a:ext>
            </a:extLst>
          </p:cNvPr>
          <p:cNvSpPr txBox="1">
            <a:spLocks/>
          </p:cNvSpPr>
          <p:nvPr/>
        </p:nvSpPr>
        <p:spPr>
          <a:xfrm>
            <a:off x="287613" y="2018582"/>
            <a:ext cx="9613861" cy="4839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91D5BEA-656F-4895-86FF-51051143C57F}"/>
              </a:ext>
            </a:extLst>
          </p:cNvPr>
          <p:cNvSpPr txBox="1">
            <a:spLocks/>
          </p:cNvSpPr>
          <p:nvPr/>
        </p:nvSpPr>
        <p:spPr>
          <a:xfrm>
            <a:off x="2950087" y="4501415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dirty="0"/>
              <a:t>BLOK DIAGRAM KOMUNIKASI SERIAL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DF6EA9-BC84-4EA7-B51B-933D50E47C1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92037" y="2018582"/>
            <a:ext cx="8885482" cy="274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33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24" y="660569"/>
            <a:ext cx="9613861" cy="1080938"/>
          </a:xfrm>
        </p:spPr>
        <p:txBody>
          <a:bodyPr/>
          <a:lstStyle/>
          <a:p>
            <a:r>
              <a:rPr lang="id-ID" dirty="0"/>
              <a:t>PENGUJIAN KOMUNIKASI SERIAL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CF508C5-6A4E-4A9E-93EE-B649F74197CC}"/>
              </a:ext>
            </a:extLst>
          </p:cNvPr>
          <p:cNvSpPr txBox="1">
            <a:spLocks/>
          </p:cNvSpPr>
          <p:nvPr/>
        </p:nvSpPr>
        <p:spPr>
          <a:xfrm>
            <a:off x="287613" y="2018582"/>
            <a:ext cx="9613861" cy="4839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E6CF57-2062-4BD8-AA14-AD4B7A5E32C3}"/>
              </a:ext>
            </a:extLst>
          </p:cNvPr>
          <p:cNvSpPr txBox="1">
            <a:spLocks/>
          </p:cNvSpPr>
          <p:nvPr/>
        </p:nvSpPr>
        <p:spPr>
          <a:xfrm>
            <a:off x="124724" y="2018582"/>
            <a:ext cx="11365661" cy="217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1905" algn="just">
              <a:lnSpc>
                <a:spcPct val="150000"/>
              </a:lnSpc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 komunikasi serial pada Wemos:</a:t>
            </a:r>
          </a:p>
          <a:p>
            <a:pPr marR="1905" algn="just"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#include &lt;SoftwareSerial.h&gt;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905" algn="just"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SoftwareSerial serial(D1,D2)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EF1ADD-CAC4-4446-A493-302C82E44526}"/>
              </a:ext>
            </a:extLst>
          </p:cNvPr>
          <p:cNvSpPr txBox="1">
            <a:spLocks/>
          </p:cNvSpPr>
          <p:nvPr/>
        </p:nvSpPr>
        <p:spPr>
          <a:xfrm>
            <a:off x="287613" y="3866697"/>
            <a:ext cx="11365661" cy="21738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1905" algn="just">
              <a:lnSpc>
                <a:spcPct val="150000"/>
              </a:lnSpc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 komunikasi serial pada Arduino:</a:t>
            </a:r>
          </a:p>
          <a:p>
            <a:pPr marR="1905" indent="180340" algn="just"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#include &lt;SoftwareSerial.h&gt;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905" indent="180340" algn="just"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SoftwareSerial serial (2,3);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52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earning ic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BATASAN MASALAH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2800" y="2266215"/>
            <a:ext cx="7240267" cy="5515239"/>
          </a:xfrm>
        </p:spPr>
        <p:txBody>
          <a:bodyPr>
            <a:normAutofit/>
          </a:bodyPr>
          <a:lstStyle/>
          <a:p>
            <a:pPr marR="1905" algn="just">
              <a:lnSpc>
                <a:spcPct val="150000"/>
              </a:lnSpc>
              <a:tabLst>
                <a:tab pos="1209040" algn="l"/>
              </a:tabLst>
            </a:pPr>
            <a:r>
              <a:rPr lang="id-ID" sz="2400" b="1" dirty="0">
                <a:effectLst/>
                <a:latin typeface="+mj-lt"/>
                <a:ea typeface="Times New Roman" panose="02020603050405020304" pitchFamily="18" charset="0"/>
              </a:rPr>
              <a:t>Desain prototipe miniature</a:t>
            </a:r>
            <a:r>
              <a:rPr lang="en-US" sz="24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id-ID" sz="2400" b="1" dirty="0">
                <a:effectLst/>
                <a:latin typeface="+mj-lt"/>
                <a:ea typeface="Times New Roman" panose="02020603050405020304" pitchFamily="18" charset="0"/>
              </a:rPr>
              <a:t>parkir </a:t>
            </a:r>
            <a:r>
              <a:rPr lang="en-US" sz="2400" b="1" dirty="0" err="1">
                <a:effectLst/>
                <a:latin typeface="+mj-lt"/>
                <a:ea typeface="Times New Roman" panose="02020603050405020304" pitchFamily="18" charset="0"/>
              </a:rPr>
              <a:t>vertikal</a:t>
            </a:r>
            <a:r>
              <a:rPr lang="id-ID" sz="2400" b="1" dirty="0">
                <a:effectLst/>
                <a:latin typeface="+mj-lt"/>
                <a:ea typeface="Times New Roman" panose="02020603050405020304" pitchFamily="18" charset="0"/>
              </a:rPr>
              <a:t> menggunakan elevator sebagai pemarkir otomatis</a:t>
            </a:r>
            <a:endParaRPr lang="en-ID" sz="2400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R="1905" algn="just">
              <a:lnSpc>
                <a:spcPct val="150000"/>
              </a:lnSpc>
              <a:spcBef>
                <a:spcPts val="5"/>
              </a:spcBef>
              <a:tabLst>
                <a:tab pos="1209040" algn="l"/>
              </a:tabLst>
            </a:pPr>
            <a:r>
              <a:rPr lang="id-ID" sz="2400" b="1" dirty="0">
                <a:effectLst/>
                <a:latin typeface="+mj-lt"/>
                <a:ea typeface="Times New Roman" panose="02020603050405020304" pitchFamily="18" charset="0"/>
              </a:rPr>
              <a:t>Menerapkan sistem c</a:t>
            </a:r>
            <a:r>
              <a:rPr lang="id-ID" sz="2400" b="1" i="1" dirty="0">
                <a:effectLst/>
                <a:latin typeface="+mj-lt"/>
                <a:ea typeface="Times New Roman" panose="02020603050405020304" pitchFamily="18" charset="0"/>
              </a:rPr>
              <a:t>ounter </a:t>
            </a:r>
            <a:r>
              <a:rPr lang="id-ID" sz="2400" b="1" dirty="0">
                <a:effectLst/>
                <a:latin typeface="+mj-lt"/>
                <a:ea typeface="Times New Roman" panose="02020603050405020304" pitchFamily="18" charset="0"/>
              </a:rPr>
              <a:t>untuk menghitung jumlah mobil yang terparkir.</a:t>
            </a:r>
            <a:endParaRPr lang="en-ID" sz="2400" b="1" dirty="0">
              <a:effectLst/>
              <a:latin typeface="+mj-lt"/>
              <a:ea typeface="Times New Roman" panose="02020603050405020304" pitchFamily="18" charset="0"/>
            </a:endParaRPr>
          </a:p>
          <a:p>
            <a:pPr marR="1905" algn="just">
              <a:lnSpc>
                <a:spcPct val="150000"/>
              </a:lnSpc>
              <a:spcBef>
                <a:spcPts val="5"/>
              </a:spcBef>
              <a:tabLst>
                <a:tab pos="1209040" algn="l"/>
              </a:tabLst>
            </a:pPr>
            <a:r>
              <a:rPr lang="id-ID" sz="2400" b="1" dirty="0">
                <a:effectLst/>
                <a:latin typeface="+mj-lt"/>
                <a:ea typeface="Times New Roman" panose="02020603050405020304" pitchFamily="18" charset="0"/>
              </a:rPr>
              <a:t>Aplikasi yang menunjang kerja dari parkiran.</a:t>
            </a:r>
            <a:endParaRPr lang="en-ID" sz="2400" b="1" dirty="0">
              <a:effectLst/>
              <a:latin typeface="+mj-lt"/>
              <a:ea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24" y="660569"/>
            <a:ext cx="9613861" cy="1080938"/>
          </a:xfrm>
        </p:spPr>
        <p:txBody>
          <a:bodyPr>
            <a:normAutofit/>
          </a:bodyPr>
          <a:lstStyle/>
          <a:p>
            <a:r>
              <a:rPr lang="id-ID" sz="2800" dirty="0"/>
              <a:t>PENGUJIAN KOMUNIKASI SERIAL</a:t>
            </a:r>
            <a:endParaRPr lang="en-US" sz="2800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CF508C5-6A4E-4A9E-93EE-B649F74197CC}"/>
              </a:ext>
            </a:extLst>
          </p:cNvPr>
          <p:cNvSpPr txBox="1">
            <a:spLocks/>
          </p:cNvSpPr>
          <p:nvPr/>
        </p:nvSpPr>
        <p:spPr>
          <a:xfrm>
            <a:off x="287613" y="2018582"/>
            <a:ext cx="9613861" cy="4839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WhatsApp Video 2020-08-13 at 13.43.12">
            <a:hlinkClick r:id="" action="ppaction://media"/>
            <a:extLst>
              <a:ext uri="{FF2B5EF4-FFF2-40B4-BE49-F238E27FC236}">
                <a16:creationId xmlns:a16="http://schemas.microsoft.com/office/drawing/2014/main" id="{DE0BCD4C-A74A-4406-B429-549F0B3AF2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4939" y="101431"/>
            <a:ext cx="6272337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98" y="689009"/>
            <a:ext cx="9613861" cy="1080938"/>
          </a:xfrm>
        </p:spPr>
        <p:txBody>
          <a:bodyPr>
            <a:normAutofit/>
          </a:bodyPr>
          <a:lstStyle/>
          <a:p>
            <a:r>
              <a:rPr lang="id-ID" sz="2800" dirty="0"/>
              <a:t>PENGUJIAN KONEKTIFITAS ANDROID KE FIREBASE</a:t>
            </a:r>
            <a:endParaRPr lang="en-US" sz="2800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CF508C5-6A4E-4A9E-93EE-B649F74197CC}"/>
              </a:ext>
            </a:extLst>
          </p:cNvPr>
          <p:cNvSpPr txBox="1">
            <a:spLocks/>
          </p:cNvSpPr>
          <p:nvPr/>
        </p:nvSpPr>
        <p:spPr>
          <a:xfrm>
            <a:off x="287613" y="2018582"/>
            <a:ext cx="9613861" cy="4839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AEDFA1-B9CD-4E2E-925F-5FAD63D0418D}"/>
              </a:ext>
            </a:extLst>
          </p:cNvPr>
          <p:cNvSpPr txBox="1">
            <a:spLocks/>
          </p:cNvSpPr>
          <p:nvPr/>
        </p:nvSpPr>
        <p:spPr>
          <a:xfrm>
            <a:off x="0" y="1745745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800" dirty="0"/>
              <a:t>PENGUJIAN MONITORING MELALUI APLIKASI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957354-888E-4539-9B6E-6E3D26923F3F}"/>
              </a:ext>
            </a:extLst>
          </p:cNvPr>
          <p:cNvSpPr txBox="1">
            <a:spLocks/>
          </p:cNvSpPr>
          <p:nvPr/>
        </p:nvSpPr>
        <p:spPr>
          <a:xfrm>
            <a:off x="0" y="2356651"/>
            <a:ext cx="9613861" cy="2185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Wemos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writebase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ke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Firebase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b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if (digitalRead(sensor) == 1) { </a:t>
            </a:r>
            <a:endParaRPr lang="id-ID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b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if (firebaseData1.dataType() == "string") {</a:t>
            </a:r>
            <a:endParaRPr lang="id-ID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b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Firebase.setString(firebaseData1,"bilik1",  kosong); }}</a:t>
            </a:r>
            <a:endParaRPr lang="id-ID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98F0F5-0D10-4450-9D0C-2347F55B604E}"/>
              </a:ext>
            </a:extLst>
          </p:cNvPr>
          <p:cNvSpPr txBox="1">
            <a:spLocks/>
          </p:cNvSpPr>
          <p:nvPr/>
        </p:nvSpPr>
        <p:spPr>
          <a:xfrm>
            <a:off x="143806" y="4438291"/>
            <a:ext cx="9613861" cy="2185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 Aplikasi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read database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Firebase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b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@Override</a:t>
            </a:r>
            <a:endParaRPr lang="id-ID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b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public void onDataChange(DataSnapshot dataSnapshot) {</a:t>
            </a:r>
            <a:endParaRPr lang="id-ID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b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stat1 dataSnapshot.child("bilik1").getValue().toString();</a:t>
            </a:r>
            <a:endParaRPr lang="id-ID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b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l1.setText(stat1);}</a:t>
            </a:r>
            <a:endParaRPr lang="id-ID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49FAA5-F860-4B6A-867C-1972ADFD997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3439" y="1732806"/>
            <a:ext cx="4295082" cy="5112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271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98" y="689009"/>
            <a:ext cx="9613861" cy="1080938"/>
          </a:xfrm>
        </p:spPr>
        <p:txBody>
          <a:bodyPr>
            <a:normAutofit/>
          </a:bodyPr>
          <a:lstStyle/>
          <a:p>
            <a:r>
              <a:rPr lang="id-ID" sz="2800" dirty="0"/>
              <a:t>PENGUJIAN KONEKTIFITAS ANDROID KE FIREBASE</a:t>
            </a:r>
            <a:endParaRPr lang="en-US" sz="2800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CF508C5-6A4E-4A9E-93EE-B649F74197CC}"/>
              </a:ext>
            </a:extLst>
          </p:cNvPr>
          <p:cNvSpPr txBox="1">
            <a:spLocks/>
          </p:cNvSpPr>
          <p:nvPr/>
        </p:nvSpPr>
        <p:spPr>
          <a:xfrm>
            <a:off x="287613" y="2018582"/>
            <a:ext cx="9613861" cy="4839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AEDFA1-B9CD-4E2E-925F-5FAD63D0418D}"/>
              </a:ext>
            </a:extLst>
          </p:cNvPr>
          <p:cNvSpPr txBox="1">
            <a:spLocks/>
          </p:cNvSpPr>
          <p:nvPr/>
        </p:nvSpPr>
        <p:spPr>
          <a:xfrm>
            <a:off x="0" y="1745745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800" dirty="0"/>
              <a:t>PENGUJIAN CONTROLLING MELALUI APLIKASI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957354-888E-4539-9B6E-6E3D26923F3F}"/>
              </a:ext>
            </a:extLst>
          </p:cNvPr>
          <p:cNvSpPr txBox="1">
            <a:spLocks/>
          </p:cNvSpPr>
          <p:nvPr/>
        </p:nvSpPr>
        <p:spPr>
          <a:xfrm>
            <a:off x="0" y="2356651"/>
            <a:ext cx="8798943" cy="1833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 Wemos, read database dari Firebase</a:t>
            </a: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if (Firebase.getInt(firebaseData, "lantai1")) { 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if  (firebaseData.dataType() == "int"){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int FBStatus1 = firebaseData.intData();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if (FBStatus1 == 1) {                                                         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     serial.println(FBStatus1);}</a:t>
            </a:r>
            <a:endParaRPr lang="id-ID" sz="1800" b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98F0F5-0D10-4450-9D0C-2347F55B604E}"/>
              </a:ext>
            </a:extLst>
          </p:cNvPr>
          <p:cNvSpPr txBox="1">
            <a:spLocks/>
          </p:cNvSpPr>
          <p:nvPr/>
        </p:nvSpPr>
        <p:spPr>
          <a:xfrm>
            <a:off x="143807" y="4438291"/>
            <a:ext cx="8292828" cy="2169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 Aplikasi, write database ke Firebase</a:t>
            </a: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@Override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public void onDataChange(DataSnapshot dataSnapshot) {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stat1 dataSnapshot.child("bilik1").getValue().toString();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id-ID" sz="180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l1.setText(stat1);}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99EBB4-71F7-439A-ADF3-4A5BE60FA5D9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2128" y="1745745"/>
            <a:ext cx="4149872" cy="5112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21031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98" y="689009"/>
            <a:ext cx="9613861" cy="1080938"/>
          </a:xfrm>
        </p:spPr>
        <p:txBody>
          <a:bodyPr>
            <a:normAutofit/>
          </a:bodyPr>
          <a:lstStyle/>
          <a:p>
            <a:r>
              <a:rPr lang="id-ID" sz="2800" dirty="0"/>
              <a:t>KESIMPULAN</a:t>
            </a:r>
            <a:endParaRPr lang="en-US" sz="2800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AEDFA1-B9CD-4E2E-925F-5FAD63D0418D}"/>
              </a:ext>
            </a:extLst>
          </p:cNvPr>
          <p:cNvSpPr txBox="1">
            <a:spLocks/>
          </p:cNvSpPr>
          <p:nvPr/>
        </p:nvSpPr>
        <p:spPr>
          <a:xfrm>
            <a:off x="0" y="1769947"/>
            <a:ext cx="12192000" cy="5112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Ketika  mobil peraga menyentuh sensor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infrared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barrier gate-in,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barrier gate-in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 terbuka diikuti dengan sound “selamat datang di parkiran tingkat pintar” dari DF Player yang outputnya melalui speaker, kemudian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gate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akan tertutup lagi bila mobil menyentuh sensor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infrared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yang dipasang setelah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barrier gate-in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dan akan terbaca apabila mobil telah selesai melewati sensor tersebut.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Tersedia parkiran yang disusun secara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vertikal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yang mana menerapkan system parkir automatis menggunakan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elevator system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terintegrasi dengan sebuah aplikasi smartphone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Aplikasi “Parkirin”, yang dibuat sebagai platform untuk mengendalikan kerja dari parkiran, sehingga dapat menentukan posisi lantai parkir yang diinginkan, dan media penghubung antara parkir dan aplikasi adalah media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internet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 yang telah terpa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kir, dapat dikeluarkan menggunakan aplikasi yang menyediakan tombol keluar.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“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 yang telah terkonfirmasi ingin keluar, akan segera diangkut oleh elevator menuju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gate-out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setelah mobil keluar dari elevator, elevator akan kembali ke posisi semula.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 yang menyentuh sensor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infrared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ada pada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barrier gate-out, 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maka gate akan terbuka dan diikut dengan sound “terima kasih telah parkir di parkiran tingkat pintar”, dan gate yang telah terbuka, akan tertutup lagi jika kendaraan telah selesai melewati sensor </a:t>
            </a:r>
            <a:r>
              <a:rPr lang="id-ID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infrared</a:t>
            </a: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yang tersedia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id-ID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624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98" y="689009"/>
            <a:ext cx="9613861" cy="1080938"/>
          </a:xfrm>
        </p:spPr>
        <p:txBody>
          <a:bodyPr>
            <a:normAutofit/>
          </a:bodyPr>
          <a:lstStyle/>
          <a:p>
            <a:r>
              <a:rPr lang="id-ID" sz="2800" dirty="0"/>
              <a:t>SARAN</a:t>
            </a:r>
            <a:endParaRPr lang="en-US" sz="2800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AEDFA1-B9CD-4E2E-925F-5FAD63D0418D}"/>
              </a:ext>
            </a:extLst>
          </p:cNvPr>
          <p:cNvSpPr txBox="1">
            <a:spLocks/>
          </p:cNvSpPr>
          <p:nvPr/>
        </p:nvSpPr>
        <p:spPr>
          <a:xfrm>
            <a:off x="0" y="681914"/>
            <a:ext cx="12192000" cy="5112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Pastikan sumber tegangan berfungsi dengan baik, dikarenakan bila terjadi kendala mati listrik, alat ini tidak dapat berfungsi dengan baik.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Membutuhkan koneksi internet yang stabil, karena bila user menggunakan koneksi yang tidak stabil, maka data yang diterima dari aplikasi menuju firebase akan terdelay dan menyebabkan data tertumpuk.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d-ID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Bentuk maket yang masih kurang memadai menyebabkan terkadang terjadinya kesalahan teknis saat alat bekerja.</a:t>
            </a:r>
          </a:p>
        </p:txBody>
      </p:sp>
    </p:spTree>
    <p:extLst>
      <p:ext uri="{BB962C8B-B14F-4D97-AF65-F5344CB8AC3E}">
        <p14:creationId xmlns:p14="http://schemas.microsoft.com/office/powerpoint/2010/main" val="3118745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ipboard icon">
            <a:extLst>
              <a:ext uri="{FF2B5EF4-FFF2-40B4-BE49-F238E27FC236}">
                <a16:creationId xmlns:a16="http://schemas.microsoft.com/office/drawing/2014/main" id="{6919C957-53BE-4D79-9BA1-A263BA61F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269" y="797815"/>
            <a:ext cx="952500" cy="952500"/>
          </a:xfrm>
          <a:prstGeom prst="rect">
            <a:avLst/>
          </a:prstGeom>
        </p:spPr>
      </p:pic>
      <p:sp>
        <p:nvSpPr>
          <p:cNvPr id="88" name="Title 87">
            <a:extLst>
              <a:ext uri="{FF2B5EF4-FFF2-40B4-BE49-F238E27FC236}">
                <a16:creationId xmlns:a16="http://schemas.microsoft.com/office/drawing/2014/main" id="{41B70991-B117-418C-8432-39BA577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202BD88-8A83-49DA-A828-7C40491D29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001708" y="2112426"/>
            <a:ext cx="3060802" cy="37131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41FDF737-A7CF-43BF-B9FC-22E9635B78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Relevance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262342E-3D19-495D-AA4E-DB249EBB63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426A8A65-AFFE-4A62-858E-16FA37C441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Significance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4097651-42EF-4D7F-B8A0-A7E7F7312B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2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6670DA-F705-49FA-AACB-12B9DDF177E4}"/>
              </a:ext>
            </a:extLst>
          </p:cNvPr>
          <p:cNvSpPr/>
          <p:nvPr/>
        </p:nvSpPr>
        <p:spPr>
          <a:xfrm rot="21189387">
            <a:off x="3536398" y="3070297"/>
            <a:ext cx="5301251" cy="2964644"/>
          </a:xfrm>
          <a:custGeom>
            <a:avLst/>
            <a:gdLst>
              <a:gd name="connsiteX0" fmla="*/ 608249 w 5301251"/>
              <a:gd name="connsiteY0" fmla="*/ 0 h 2964644"/>
              <a:gd name="connsiteX1" fmla="*/ 4801690 w 5301251"/>
              <a:gd name="connsiteY1" fmla="*/ 503270 h 2964644"/>
              <a:gd name="connsiteX2" fmla="*/ 4793938 w 5301251"/>
              <a:gd name="connsiteY2" fmla="*/ 525860 h 2964644"/>
              <a:gd name="connsiteX3" fmla="*/ 4797713 w 5301251"/>
              <a:gd name="connsiteY3" fmla="*/ 613080 h 2964644"/>
              <a:gd name="connsiteX4" fmla="*/ 4874835 w 5301251"/>
              <a:gd name="connsiteY4" fmla="*/ 714944 h 2964644"/>
              <a:gd name="connsiteX5" fmla="*/ 5216802 w 5301251"/>
              <a:gd name="connsiteY5" fmla="*/ 915756 h 2964644"/>
              <a:gd name="connsiteX6" fmla="*/ 5291017 w 5301251"/>
              <a:gd name="connsiteY6" fmla="*/ 1088923 h 2964644"/>
              <a:gd name="connsiteX7" fmla="*/ 5288106 w 5301251"/>
              <a:gd name="connsiteY7" fmla="*/ 1106384 h 2964644"/>
              <a:gd name="connsiteX8" fmla="*/ 5082926 w 5301251"/>
              <a:gd name="connsiteY8" fmla="*/ 1253357 h 2964644"/>
              <a:gd name="connsiteX9" fmla="*/ 4724954 w 5301251"/>
              <a:gd name="connsiteY9" fmla="*/ 1208248 h 2964644"/>
              <a:gd name="connsiteX10" fmla="*/ 4544513 w 5301251"/>
              <a:gd name="connsiteY10" fmla="*/ 1301377 h 2964644"/>
              <a:gd name="connsiteX11" fmla="*/ 4541600 w 5301251"/>
              <a:gd name="connsiteY11" fmla="*/ 1516744 h 2964644"/>
              <a:gd name="connsiteX12" fmla="*/ 4772974 w 5301251"/>
              <a:gd name="connsiteY12" fmla="*/ 1822329 h 2964644"/>
              <a:gd name="connsiteX13" fmla="*/ 4772974 w 5301251"/>
              <a:gd name="connsiteY13" fmla="*/ 2021689 h 2964644"/>
              <a:gd name="connsiteX14" fmla="*/ 4764243 w 5301251"/>
              <a:gd name="connsiteY14" fmla="*/ 2031876 h 2964644"/>
              <a:gd name="connsiteX15" fmla="*/ 4513953 w 5301251"/>
              <a:gd name="connsiteY15" fmla="*/ 2081351 h 2964644"/>
              <a:gd name="connsiteX16" fmla="*/ 4204001 w 5301251"/>
              <a:gd name="connsiteY16" fmla="*/ 1906731 h 2964644"/>
              <a:gd name="connsiteX17" fmla="*/ 3991545 w 5301251"/>
              <a:gd name="connsiteY17" fmla="*/ 1937290 h 2964644"/>
              <a:gd name="connsiteX18" fmla="*/ 3923151 w 5301251"/>
              <a:gd name="connsiteY18" fmla="*/ 2129371 h 2964644"/>
              <a:gd name="connsiteX19" fmla="*/ 4023557 w 5301251"/>
              <a:gd name="connsiteY19" fmla="*/ 2516450 h 2964644"/>
              <a:gd name="connsiteX20" fmla="*/ 3966806 w 5301251"/>
              <a:gd name="connsiteY20" fmla="*/ 2661966 h 2964644"/>
              <a:gd name="connsiteX21" fmla="*/ 3864944 w 5301251"/>
              <a:gd name="connsiteY21" fmla="*/ 2714351 h 2964644"/>
              <a:gd name="connsiteX22" fmla="*/ 3712150 w 5301251"/>
              <a:gd name="connsiteY22" fmla="*/ 2672152 h 2964644"/>
              <a:gd name="connsiteX23" fmla="*/ 3472047 w 5301251"/>
              <a:gd name="connsiteY23" fmla="*/ 2368022 h 2964644"/>
              <a:gd name="connsiteX24" fmla="*/ 3162095 w 5301251"/>
              <a:gd name="connsiteY24" fmla="*/ 2341827 h 2964644"/>
              <a:gd name="connsiteX25" fmla="*/ 3121349 w 5301251"/>
              <a:gd name="connsiteY25" fmla="*/ 2423317 h 2964644"/>
              <a:gd name="connsiteX26" fmla="*/ 3066055 w 5301251"/>
              <a:gd name="connsiteY26" fmla="*/ 2823491 h 2964644"/>
              <a:gd name="connsiteX27" fmla="*/ 2961281 w 5301251"/>
              <a:gd name="connsiteY27" fmla="*/ 2964644 h 2964644"/>
              <a:gd name="connsiteX28" fmla="*/ 2785205 w 5301251"/>
              <a:gd name="connsiteY28" fmla="*/ 2964644 h 2964644"/>
              <a:gd name="connsiteX29" fmla="*/ 2708081 w 5301251"/>
              <a:gd name="connsiteY29" fmla="*/ 2856959 h 2964644"/>
              <a:gd name="connsiteX30" fmla="*/ 2598940 w 5301251"/>
              <a:gd name="connsiteY30" fmla="*/ 2471338 h 2964644"/>
              <a:gd name="connsiteX31" fmla="*/ 2469433 w 5301251"/>
              <a:gd name="connsiteY31" fmla="*/ 2357835 h 2964644"/>
              <a:gd name="connsiteX32" fmla="*/ 2390853 w 5301251"/>
              <a:gd name="connsiteY32" fmla="*/ 2349104 h 2964644"/>
              <a:gd name="connsiteX33" fmla="*/ 2256977 w 5301251"/>
              <a:gd name="connsiteY33" fmla="*/ 2423317 h 2964644"/>
              <a:gd name="connsiteX34" fmla="*/ 2223509 w 5301251"/>
              <a:gd name="connsiteY34" fmla="*/ 2480069 h 2964644"/>
              <a:gd name="connsiteX35" fmla="*/ 2040157 w 5301251"/>
              <a:gd name="connsiteY35" fmla="*/ 2790021 h 2964644"/>
              <a:gd name="connsiteX36" fmla="*/ 1901915 w 5301251"/>
              <a:gd name="connsiteY36" fmla="*/ 2846772 h 2964644"/>
              <a:gd name="connsiteX37" fmla="*/ 1789864 w 5301251"/>
              <a:gd name="connsiteY37" fmla="*/ 2808939 h 2964644"/>
              <a:gd name="connsiteX38" fmla="*/ 1714198 w 5301251"/>
              <a:gd name="connsiteY38" fmla="*/ 2667786 h 2964644"/>
              <a:gd name="connsiteX39" fmla="*/ 1762215 w 5301251"/>
              <a:gd name="connsiteY39" fmla="*/ 2270524 h 2964644"/>
              <a:gd name="connsiteX40" fmla="*/ 1653078 w 5301251"/>
              <a:gd name="connsiteY40" fmla="*/ 2085716 h 2964644"/>
              <a:gd name="connsiteX41" fmla="*/ 1450811 w 5301251"/>
              <a:gd name="connsiteY41" fmla="*/ 2095903 h 2964644"/>
              <a:gd name="connsiteX42" fmla="*/ 1167051 w 5301251"/>
              <a:gd name="connsiteY42" fmla="*/ 2311270 h 2964644"/>
              <a:gd name="connsiteX43" fmla="*/ 915305 w 5301251"/>
              <a:gd name="connsiteY43" fmla="*/ 2296718 h 2964644"/>
              <a:gd name="connsiteX44" fmla="*/ 893477 w 5301251"/>
              <a:gd name="connsiteY44" fmla="*/ 2274889 h 2964644"/>
              <a:gd name="connsiteX45" fmla="*/ 871651 w 5301251"/>
              <a:gd name="connsiteY45" fmla="*/ 2100269 h 2964644"/>
              <a:gd name="connsiteX46" fmla="*/ 1060824 w 5301251"/>
              <a:gd name="connsiteY46" fmla="*/ 1762668 h 2964644"/>
              <a:gd name="connsiteX47" fmla="*/ 1092836 w 5301251"/>
              <a:gd name="connsiteY47" fmla="*/ 1659351 h 2964644"/>
              <a:gd name="connsiteX48" fmla="*/ 838181 w 5301251"/>
              <a:gd name="connsiteY48" fmla="*/ 1477455 h 2964644"/>
              <a:gd name="connsiteX49" fmla="*/ 446738 w 5301251"/>
              <a:gd name="connsiteY49" fmla="*/ 1579316 h 2964644"/>
              <a:gd name="connsiteX50" fmla="*/ 321594 w 5301251"/>
              <a:gd name="connsiteY50" fmla="*/ 1537117 h 2964644"/>
              <a:gd name="connsiteX51" fmla="*/ 259021 w 5301251"/>
              <a:gd name="connsiteY51" fmla="*/ 1426522 h 2964644"/>
              <a:gd name="connsiteX52" fmla="*/ 301223 w 5301251"/>
              <a:gd name="connsiteY52" fmla="*/ 1263544 h 2964644"/>
              <a:gd name="connsiteX53" fmla="*/ 590801 w 5301251"/>
              <a:gd name="connsiteY53" fmla="*/ 1033627 h 2964644"/>
              <a:gd name="connsiteX54" fmla="*/ 667926 w 5301251"/>
              <a:gd name="connsiteY54" fmla="*/ 799342 h 2964644"/>
              <a:gd name="connsiteX55" fmla="*/ 512221 w 5301251"/>
              <a:gd name="connsiteY55" fmla="*/ 668376 h 2964644"/>
              <a:gd name="connsiteX56" fmla="*/ 146973 w 5301251"/>
              <a:gd name="connsiteY56" fmla="*/ 618901 h 2964644"/>
              <a:gd name="connsiteX57" fmla="*/ 2910 w 5301251"/>
              <a:gd name="connsiteY57" fmla="*/ 517040 h 2964644"/>
              <a:gd name="connsiteX58" fmla="*/ 0 w 5301251"/>
              <a:gd name="connsiteY58" fmla="*/ 336599 h 2964644"/>
              <a:gd name="connsiteX59" fmla="*/ 106230 w 5301251"/>
              <a:gd name="connsiteY59" fmla="*/ 259472 h 2964644"/>
              <a:gd name="connsiteX60" fmla="*/ 478754 w 5301251"/>
              <a:gd name="connsiteY60" fmla="*/ 154700 h 2964644"/>
              <a:gd name="connsiteX61" fmla="*/ 606809 w 5301251"/>
              <a:gd name="connsiteY61" fmla="*/ 12092 h 2964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301251" h="2964644">
                <a:moveTo>
                  <a:pt x="608249" y="0"/>
                </a:moveTo>
                <a:lnTo>
                  <a:pt x="4801690" y="503270"/>
                </a:lnTo>
                <a:lnTo>
                  <a:pt x="4793938" y="525860"/>
                </a:lnTo>
                <a:cubicBezTo>
                  <a:pt x="4790346" y="552599"/>
                  <a:pt x="4791528" y="581794"/>
                  <a:pt x="4797713" y="613080"/>
                </a:cubicBezTo>
                <a:cubicBezTo>
                  <a:pt x="4806441" y="661100"/>
                  <a:pt x="4834091" y="691661"/>
                  <a:pt x="4874835" y="714944"/>
                </a:cubicBezTo>
                <a:cubicBezTo>
                  <a:pt x="4988341" y="781882"/>
                  <a:pt x="5101841" y="848818"/>
                  <a:pt x="5216802" y="915756"/>
                </a:cubicBezTo>
                <a:cubicBezTo>
                  <a:pt x="5301203" y="965234"/>
                  <a:pt x="5314300" y="994336"/>
                  <a:pt x="5291017" y="1088923"/>
                </a:cubicBezTo>
                <a:cubicBezTo>
                  <a:pt x="5289561" y="1094744"/>
                  <a:pt x="5289561" y="1100565"/>
                  <a:pt x="5288106" y="1106384"/>
                </a:cubicBezTo>
                <a:cubicBezTo>
                  <a:pt x="5253180" y="1221345"/>
                  <a:pt x="5213892" y="1278096"/>
                  <a:pt x="5082926" y="1253357"/>
                </a:cubicBezTo>
                <a:cubicBezTo>
                  <a:pt x="4965057" y="1230073"/>
                  <a:pt x="4844278" y="1225710"/>
                  <a:pt x="4724954" y="1208248"/>
                </a:cubicBezTo>
                <a:cubicBezTo>
                  <a:pt x="4640553" y="1196605"/>
                  <a:pt x="4585257" y="1230073"/>
                  <a:pt x="4544513" y="1301377"/>
                </a:cubicBezTo>
                <a:cubicBezTo>
                  <a:pt x="4502311" y="1374136"/>
                  <a:pt x="4483393" y="1442529"/>
                  <a:pt x="4541600" y="1516744"/>
                </a:cubicBezTo>
                <a:cubicBezTo>
                  <a:pt x="4620180" y="1617152"/>
                  <a:pt x="4695849" y="1720469"/>
                  <a:pt x="4772974" y="1822329"/>
                </a:cubicBezTo>
                <a:cubicBezTo>
                  <a:pt x="4837001" y="1905275"/>
                  <a:pt x="4837001" y="1938746"/>
                  <a:pt x="4772974" y="2021689"/>
                </a:cubicBezTo>
                <a:cubicBezTo>
                  <a:pt x="4770064" y="2024599"/>
                  <a:pt x="4767153" y="2028965"/>
                  <a:pt x="4764243" y="2031876"/>
                </a:cubicBezTo>
                <a:cubicBezTo>
                  <a:pt x="4679841" y="2122098"/>
                  <a:pt x="4646374" y="2161386"/>
                  <a:pt x="4513953" y="2081351"/>
                </a:cubicBezTo>
                <a:cubicBezTo>
                  <a:pt x="4412092" y="2020233"/>
                  <a:pt x="4304407" y="1967848"/>
                  <a:pt x="4204001" y="1906731"/>
                </a:cubicBezTo>
                <a:cubicBezTo>
                  <a:pt x="4121055" y="1857256"/>
                  <a:pt x="4057028" y="1886357"/>
                  <a:pt x="3991545" y="1937290"/>
                </a:cubicBezTo>
                <a:cubicBezTo>
                  <a:pt x="3926062" y="1986766"/>
                  <a:pt x="3899868" y="2046428"/>
                  <a:pt x="3923151" y="2129371"/>
                </a:cubicBezTo>
                <a:cubicBezTo>
                  <a:pt x="3959530" y="2257429"/>
                  <a:pt x="3991545" y="2386937"/>
                  <a:pt x="4023557" y="2516450"/>
                </a:cubicBezTo>
                <a:cubicBezTo>
                  <a:pt x="4041023" y="2586296"/>
                  <a:pt x="4026471" y="2624132"/>
                  <a:pt x="3966806" y="2661966"/>
                </a:cubicBezTo>
                <a:cubicBezTo>
                  <a:pt x="3934793" y="2682339"/>
                  <a:pt x="3901323" y="2701257"/>
                  <a:pt x="3864944" y="2714351"/>
                </a:cubicBezTo>
                <a:cubicBezTo>
                  <a:pt x="3800917" y="2737635"/>
                  <a:pt x="3754352" y="2725993"/>
                  <a:pt x="3712150" y="2672152"/>
                </a:cubicBezTo>
                <a:cubicBezTo>
                  <a:pt x="3632115" y="2571747"/>
                  <a:pt x="3552082" y="2469882"/>
                  <a:pt x="3472047" y="2368022"/>
                </a:cubicBezTo>
                <a:cubicBezTo>
                  <a:pt x="3394922" y="2271978"/>
                  <a:pt x="3255228" y="2258885"/>
                  <a:pt x="3162095" y="2341827"/>
                </a:cubicBezTo>
                <a:cubicBezTo>
                  <a:pt x="3137356" y="2363656"/>
                  <a:pt x="3125717" y="2391302"/>
                  <a:pt x="3121349" y="2423317"/>
                </a:cubicBezTo>
                <a:cubicBezTo>
                  <a:pt x="3102433" y="2557194"/>
                  <a:pt x="3080605" y="2689615"/>
                  <a:pt x="3066055" y="2823491"/>
                </a:cubicBezTo>
                <a:cubicBezTo>
                  <a:pt x="3057321" y="2893340"/>
                  <a:pt x="3029674" y="2942815"/>
                  <a:pt x="2961281" y="2964644"/>
                </a:cubicBezTo>
                <a:cubicBezTo>
                  <a:pt x="2903074" y="2964644"/>
                  <a:pt x="2843412" y="2964644"/>
                  <a:pt x="2785205" y="2964644"/>
                </a:cubicBezTo>
                <a:cubicBezTo>
                  <a:pt x="2744458" y="2939905"/>
                  <a:pt x="2721178" y="2903524"/>
                  <a:pt x="2708081" y="2856959"/>
                </a:cubicBezTo>
                <a:cubicBezTo>
                  <a:pt x="2673158" y="2728903"/>
                  <a:pt x="2633866" y="2600848"/>
                  <a:pt x="2598940" y="2471338"/>
                </a:cubicBezTo>
                <a:cubicBezTo>
                  <a:pt x="2580025" y="2402944"/>
                  <a:pt x="2537826" y="2366566"/>
                  <a:pt x="2469433" y="2357835"/>
                </a:cubicBezTo>
                <a:cubicBezTo>
                  <a:pt x="2443238" y="2354924"/>
                  <a:pt x="2417044" y="2350559"/>
                  <a:pt x="2390853" y="2349104"/>
                </a:cubicBezTo>
                <a:cubicBezTo>
                  <a:pt x="2329736" y="2344737"/>
                  <a:pt x="2287537" y="2372387"/>
                  <a:pt x="2256977" y="2423317"/>
                </a:cubicBezTo>
                <a:cubicBezTo>
                  <a:pt x="2245334" y="2442236"/>
                  <a:pt x="2235148" y="2461151"/>
                  <a:pt x="2223509" y="2480069"/>
                </a:cubicBezTo>
                <a:cubicBezTo>
                  <a:pt x="2162389" y="2583385"/>
                  <a:pt x="2102727" y="2688160"/>
                  <a:pt x="2040157" y="2790021"/>
                </a:cubicBezTo>
                <a:cubicBezTo>
                  <a:pt x="2006687" y="2846772"/>
                  <a:pt x="1965940" y="2861325"/>
                  <a:pt x="1901915" y="2846772"/>
                </a:cubicBezTo>
                <a:cubicBezTo>
                  <a:pt x="1862624" y="2838041"/>
                  <a:pt x="1826246" y="2824947"/>
                  <a:pt x="1789864" y="2808939"/>
                </a:cubicBezTo>
                <a:cubicBezTo>
                  <a:pt x="1725837" y="2778379"/>
                  <a:pt x="1705466" y="2739091"/>
                  <a:pt x="1714198" y="2667786"/>
                </a:cubicBezTo>
                <a:cubicBezTo>
                  <a:pt x="1730202" y="2535366"/>
                  <a:pt x="1743300" y="2402945"/>
                  <a:pt x="1762215" y="2270524"/>
                </a:cubicBezTo>
                <a:cubicBezTo>
                  <a:pt x="1775312" y="2177394"/>
                  <a:pt x="1725837" y="2126463"/>
                  <a:pt x="1653078" y="2085716"/>
                </a:cubicBezTo>
                <a:cubicBezTo>
                  <a:pt x="1581777" y="2046428"/>
                  <a:pt x="1517749" y="2040607"/>
                  <a:pt x="1450811" y="2095903"/>
                </a:cubicBezTo>
                <a:cubicBezTo>
                  <a:pt x="1357678" y="2170117"/>
                  <a:pt x="1260181" y="2238511"/>
                  <a:pt x="1167051" y="2311270"/>
                </a:cubicBezTo>
                <a:cubicBezTo>
                  <a:pt x="1072466" y="2385485"/>
                  <a:pt x="1031719" y="2401489"/>
                  <a:pt x="915305" y="2296718"/>
                </a:cubicBezTo>
                <a:cubicBezTo>
                  <a:pt x="908030" y="2289441"/>
                  <a:pt x="900753" y="2282166"/>
                  <a:pt x="893477" y="2274889"/>
                </a:cubicBezTo>
                <a:cubicBezTo>
                  <a:pt x="836726" y="2216682"/>
                  <a:pt x="830905" y="2171573"/>
                  <a:pt x="871651" y="2100269"/>
                </a:cubicBezTo>
                <a:cubicBezTo>
                  <a:pt x="934224" y="1988221"/>
                  <a:pt x="998249" y="1874715"/>
                  <a:pt x="1060824" y="1762668"/>
                </a:cubicBezTo>
                <a:cubicBezTo>
                  <a:pt x="1078284" y="1730655"/>
                  <a:pt x="1097202" y="1698640"/>
                  <a:pt x="1092836" y="1659351"/>
                </a:cubicBezTo>
                <a:cubicBezTo>
                  <a:pt x="1082650" y="1541483"/>
                  <a:pt x="951684" y="1448351"/>
                  <a:pt x="838181" y="1477455"/>
                </a:cubicBezTo>
                <a:cubicBezTo>
                  <a:pt x="707215" y="1510923"/>
                  <a:pt x="576249" y="1544393"/>
                  <a:pt x="446738" y="1579316"/>
                </a:cubicBezTo>
                <a:cubicBezTo>
                  <a:pt x="394353" y="1593869"/>
                  <a:pt x="355064" y="1577861"/>
                  <a:pt x="321594" y="1537117"/>
                </a:cubicBezTo>
                <a:cubicBezTo>
                  <a:pt x="293947" y="1503647"/>
                  <a:pt x="276484" y="1465813"/>
                  <a:pt x="259021" y="1426522"/>
                </a:cubicBezTo>
                <a:cubicBezTo>
                  <a:pt x="229919" y="1358129"/>
                  <a:pt x="243016" y="1308653"/>
                  <a:pt x="301223" y="1263544"/>
                </a:cubicBezTo>
                <a:cubicBezTo>
                  <a:pt x="397263" y="1186419"/>
                  <a:pt x="494759" y="1110749"/>
                  <a:pt x="590801" y="1033627"/>
                </a:cubicBezTo>
                <a:cubicBezTo>
                  <a:pt x="692663" y="955047"/>
                  <a:pt x="701394" y="921577"/>
                  <a:pt x="667926" y="799342"/>
                </a:cubicBezTo>
                <a:cubicBezTo>
                  <a:pt x="644642" y="719310"/>
                  <a:pt x="596623" y="677108"/>
                  <a:pt x="512221" y="668376"/>
                </a:cubicBezTo>
                <a:cubicBezTo>
                  <a:pt x="389987" y="655280"/>
                  <a:pt x="269208" y="631999"/>
                  <a:pt x="146973" y="618901"/>
                </a:cubicBezTo>
                <a:cubicBezTo>
                  <a:pt x="77125" y="611625"/>
                  <a:pt x="27650" y="583978"/>
                  <a:pt x="2910" y="517040"/>
                </a:cubicBezTo>
                <a:cubicBezTo>
                  <a:pt x="0" y="454468"/>
                  <a:pt x="0" y="396258"/>
                  <a:pt x="0" y="336599"/>
                </a:cubicBezTo>
                <a:cubicBezTo>
                  <a:pt x="23284" y="292942"/>
                  <a:pt x="59662" y="271116"/>
                  <a:pt x="106230" y="259472"/>
                </a:cubicBezTo>
                <a:cubicBezTo>
                  <a:pt x="231374" y="226004"/>
                  <a:pt x="353609" y="188171"/>
                  <a:pt x="478754" y="154700"/>
                </a:cubicBezTo>
                <a:cubicBezTo>
                  <a:pt x="554421" y="134330"/>
                  <a:pt x="599533" y="92128"/>
                  <a:pt x="606809" y="12092"/>
                </a:cubicBezTo>
                <a:close/>
              </a:path>
            </a:pathLst>
          </a:custGeom>
          <a:solidFill>
            <a:srgbClr val="FF3300"/>
          </a:solidFill>
          <a:ln w="51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ADFDEE-9EAC-466F-AF6B-857D4A4D3FF0}"/>
              </a:ext>
            </a:extLst>
          </p:cNvPr>
          <p:cNvGrpSpPr/>
          <p:nvPr/>
        </p:nvGrpSpPr>
        <p:grpSpPr>
          <a:xfrm>
            <a:off x="3840732" y="1803518"/>
            <a:ext cx="4425067" cy="1355914"/>
            <a:chOff x="3983392" y="1386078"/>
            <a:chExt cx="4425067" cy="1355914"/>
          </a:xfrm>
          <a:solidFill>
            <a:srgbClr val="FF3300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9FD2A6C-6237-4CD6-B2A3-C05CF0D9A10C}"/>
                </a:ext>
              </a:extLst>
            </p:cNvPr>
            <p:cNvSpPr/>
            <p:nvPr/>
          </p:nvSpPr>
          <p:spPr>
            <a:xfrm>
              <a:off x="7429500" y="1781175"/>
              <a:ext cx="978959" cy="960817"/>
            </a:xfrm>
            <a:custGeom>
              <a:avLst/>
              <a:gdLst>
                <a:gd name="connsiteX0" fmla="*/ 885118 w 885149"/>
                <a:gd name="connsiteY0" fmla="*/ 999263 h 999573"/>
                <a:gd name="connsiteX1" fmla="*/ 885120 w 885149"/>
                <a:gd name="connsiteY1" fmla="*/ 999263 h 999573"/>
                <a:gd name="connsiteX2" fmla="*/ 885120 w 885149"/>
                <a:gd name="connsiteY2" fmla="*/ 999573 h 999573"/>
                <a:gd name="connsiteX3" fmla="*/ 421711 w 885149"/>
                <a:gd name="connsiteY3" fmla="*/ 433 h 999573"/>
                <a:gd name="connsiteX4" fmla="*/ 496514 w 885149"/>
                <a:gd name="connsiteY4" fmla="*/ 72132 h 999573"/>
                <a:gd name="connsiteX5" fmla="*/ 496514 w 885149"/>
                <a:gd name="connsiteY5" fmla="*/ 358001 h 999573"/>
                <a:gd name="connsiteX6" fmla="*/ 496514 w 885149"/>
                <a:gd name="connsiteY6" fmla="*/ 366692 h 999573"/>
                <a:gd name="connsiteX7" fmla="*/ 501791 w 885149"/>
                <a:gd name="connsiteY7" fmla="*/ 370417 h 999573"/>
                <a:gd name="connsiteX8" fmla="*/ 606392 w 885149"/>
                <a:gd name="connsiteY8" fmla="*/ 361415 h 999573"/>
                <a:gd name="connsiteX9" fmla="*/ 831113 w 885149"/>
                <a:gd name="connsiteY9" fmla="*/ 522507 h 999573"/>
                <a:gd name="connsiteX10" fmla="*/ 845080 w 885149"/>
                <a:gd name="connsiteY10" fmla="*/ 560995 h 999573"/>
                <a:gd name="connsiteX11" fmla="*/ 850357 w 885149"/>
                <a:gd name="connsiteY11" fmla="*/ 563167 h 999573"/>
                <a:gd name="connsiteX12" fmla="*/ 865876 w 885149"/>
                <a:gd name="connsiteY12" fmla="*/ 582101 h 999573"/>
                <a:gd name="connsiteX13" fmla="*/ 866186 w 885149"/>
                <a:gd name="connsiteY13" fmla="*/ 648213 h 999573"/>
                <a:gd name="connsiteX14" fmla="*/ 879533 w 885149"/>
                <a:gd name="connsiteY14" fmla="*/ 648524 h 999573"/>
                <a:gd name="connsiteX15" fmla="*/ 885120 w 885149"/>
                <a:gd name="connsiteY15" fmla="*/ 654111 h 999573"/>
                <a:gd name="connsiteX16" fmla="*/ 885120 w 885149"/>
                <a:gd name="connsiteY16" fmla="*/ 657836 h 999573"/>
                <a:gd name="connsiteX17" fmla="*/ 885120 w 885149"/>
                <a:gd name="connsiteY17" fmla="*/ 949290 h 999573"/>
                <a:gd name="connsiteX18" fmla="*/ 884810 w 885149"/>
                <a:gd name="connsiteY18" fmla="*/ 953946 h 999573"/>
                <a:gd name="connsiteX19" fmla="*/ 885118 w 885149"/>
                <a:gd name="connsiteY19" fmla="*/ 999263 h 999573"/>
                <a:gd name="connsiteX20" fmla="*/ 0 w 885149"/>
                <a:gd name="connsiteY20" fmla="*/ 999263 h 999573"/>
                <a:gd name="connsiteX21" fmla="*/ 0 w 885149"/>
                <a:gd name="connsiteY21" fmla="*/ 378487 h 999573"/>
                <a:gd name="connsiteX22" fmla="*/ 154778 w 885149"/>
                <a:gd name="connsiteY22" fmla="*/ 378487 h 999573"/>
                <a:gd name="connsiteX23" fmla="*/ 162848 w 885149"/>
                <a:gd name="connsiteY23" fmla="*/ 369175 h 999573"/>
                <a:gd name="connsiteX24" fmla="*/ 162848 w 885149"/>
                <a:gd name="connsiteY24" fmla="*/ 186045 h 999573"/>
                <a:gd name="connsiteX25" fmla="*/ 162848 w 885149"/>
                <a:gd name="connsiteY25" fmla="*/ 78340 h 999573"/>
                <a:gd name="connsiteX26" fmla="*/ 164400 w 885149"/>
                <a:gd name="connsiteY26" fmla="*/ 67166 h 999573"/>
                <a:gd name="connsiteX27" fmla="*/ 164710 w 885149"/>
                <a:gd name="connsiteY27" fmla="*/ 80513 h 999573"/>
                <a:gd name="connsiteX28" fmla="*/ 164710 w 885149"/>
                <a:gd name="connsiteY28" fmla="*/ 366382 h 999573"/>
                <a:gd name="connsiteX29" fmla="*/ 164400 w 885149"/>
                <a:gd name="connsiteY29" fmla="*/ 379728 h 999573"/>
                <a:gd name="connsiteX30" fmla="*/ 165641 w 885149"/>
                <a:gd name="connsiteY30" fmla="*/ 379728 h 999573"/>
                <a:gd name="connsiteX31" fmla="*/ 165331 w 885149"/>
                <a:gd name="connsiteY31" fmla="*/ 379418 h 999573"/>
                <a:gd name="connsiteX32" fmla="*/ 165331 w 885149"/>
                <a:gd name="connsiteY32" fmla="*/ 72753 h 999573"/>
                <a:gd name="connsiteX33" fmla="*/ 165952 w 885149"/>
                <a:gd name="connsiteY33" fmla="*/ 67166 h 999573"/>
                <a:gd name="connsiteX34" fmla="*/ 242307 w 885149"/>
                <a:gd name="connsiteY34" fmla="*/ 743 h 999573"/>
                <a:gd name="connsiteX35" fmla="*/ 317110 w 885149"/>
                <a:gd name="connsiteY35" fmla="*/ 72443 h 999573"/>
                <a:gd name="connsiteX36" fmla="*/ 317110 w 885149"/>
                <a:gd name="connsiteY36" fmla="*/ 305856 h 999573"/>
                <a:gd name="connsiteX37" fmla="*/ 317110 w 885149"/>
                <a:gd name="connsiteY37" fmla="*/ 523127 h 999573"/>
                <a:gd name="connsiteX38" fmla="*/ 320214 w 885149"/>
                <a:gd name="connsiteY38" fmla="*/ 533991 h 999573"/>
                <a:gd name="connsiteX39" fmla="*/ 340079 w 885149"/>
                <a:gd name="connsiteY39" fmla="*/ 493951 h 999573"/>
                <a:gd name="connsiteX40" fmla="*/ 345045 w 885149"/>
                <a:gd name="connsiteY40" fmla="*/ 475948 h 999573"/>
                <a:gd name="connsiteX41" fmla="*/ 345045 w 885149"/>
                <a:gd name="connsiteY41" fmla="*/ 154695 h 999573"/>
                <a:gd name="connsiteX42" fmla="*/ 345045 w 885149"/>
                <a:gd name="connsiteY42" fmla="*/ 75547 h 999573"/>
                <a:gd name="connsiteX43" fmla="*/ 408364 w 885149"/>
                <a:gd name="connsiteY43" fmla="*/ 743 h 999573"/>
                <a:gd name="connsiteX44" fmla="*/ 421711 w 885149"/>
                <a:gd name="connsiteY44" fmla="*/ 433 h 9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85149" h="999573">
                  <a:moveTo>
                    <a:pt x="885118" y="999263"/>
                  </a:moveTo>
                  <a:lnTo>
                    <a:pt x="885120" y="999263"/>
                  </a:lnTo>
                  <a:lnTo>
                    <a:pt x="885120" y="999573"/>
                  </a:lnTo>
                  <a:close/>
                  <a:moveTo>
                    <a:pt x="421711" y="433"/>
                  </a:moveTo>
                  <a:cubicBezTo>
                    <a:pt x="462372" y="-1430"/>
                    <a:pt x="496514" y="35507"/>
                    <a:pt x="496514" y="72132"/>
                  </a:cubicBezTo>
                  <a:cubicBezTo>
                    <a:pt x="496204" y="167421"/>
                    <a:pt x="496514" y="262712"/>
                    <a:pt x="496514" y="358001"/>
                  </a:cubicBezTo>
                  <a:cubicBezTo>
                    <a:pt x="496514" y="361105"/>
                    <a:pt x="496514" y="363898"/>
                    <a:pt x="496514" y="366692"/>
                  </a:cubicBezTo>
                  <a:cubicBezTo>
                    <a:pt x="496514" y="370106"/>
                    <a:pt x="499308" y="370417"/>
                    <a:pt x="501791" y="370417"/>
                  </a:cubicBezTo>
                  <a:cubicBezTo>
                    <a:pt x="535934" y="359863"/>
                    <a:pt x="571318" y="357070"/>
                    <a:pt x="606392" y="361415"/>
                  </a:cubicBezTo>
                  <a:cubicBezTo>
                    <a:pt x="710062" y="374452"/>
                    <a:pt x="785176" y="428459"/>
                    <a:pt x="831113" y="522507"/>
                  </a:cubicBezTo>
                  <a:cubicBezTo>
                    <a:pt x="837010" y="534922"/>
                    <a:pt x="842287" y="547648"/>
                    <a:pt x="845080" y="560995"/>
                  </a:cubicBezTo>
                  <a:cubicBezTo>
                    <a:pt x="846943" y="561926"/>
                    <a:pt x="848495" y="562857"/>
                    <a:pt x="850357" y="563167"/>
                  </a:cubicBezTo>
                  <a:cubicBezTo>
                    <a:pt x="861531" y="565650"/>
                    <a:pt x="865876" y="570617"/>
                    <a:pt x="865876" y="582101"/>
                  </a:cubicBezTo>
                  <a:cubicBezTo>
                    <a:pt x="866186" y="604138"/>
                    <a:pt x="866186" y="626176"/>
                    <a:pt x="866186" y="648213"/>
                  </a:cubicBezTo>
                  <a:cubicBezTo>
                    <a:pt x="870532" y="648524"/>
                    <a:pt x="875188" y="648524"/>
                    <a:pt x="879533" y="648524"/>
                  </a:cubicBezTo>
                  <a:cubicBezTo>
                    <a:pt x="883258" y="648524"/>
                    <a:pt x="885430" y="650076"/>
                    <a:pt x="885120" y="654111"/>
                  </a:cubicBezTo>
                  <a:cubicBezTo>
                    <a:pt x="885120" y="655352"/>
                    <a:pt x="885120" y="656594"/>
                    <a:pt x="885120" y="657836"/>
                  </a:cubicBezTo>
                  <a:cubicBezTo>
                    <a:pt x="885120" y="754987"/>
                    <a:pt x="885120" y="852138"/>
                    <a:pt x="885120" y="949290"/>
                  </a:cubicBezTo>
                  <a:cubicBezTo>
                    <a:pt x="885120" y="950842"/>
                    <a:pt x="884810" y="952394"/>
                    <a:pt x="884810" y="953946"/>
                  </a:cubicBezTo>
                  <a:lnTo>
                    <a:pt x="885118" y="999263"/>
                  </a:lnTo>
                  <a:lnTo>
                    <a:pt x="0" y="999263"/>
                  </a:lnTo>
                  <a:lnTo>
                    <a:pt x="0" y="378487"/>
                  </a:lnTo>
                  <a:lnTo>
                    <a:pt x="154778" y="378487"/>
                  </a:lnTo>
                  <a:cubicBezTo>
                    <a:pt x="162848" y="378487"/>
                    <a:pt x="162848" y="378176"/>
                    <a:pt x="162848" y="369175"/>
                  </a:cubicBezTo>
                  <a:cubicBezTo>
                    <a:pt x="162848" y="308029"/>
                    <a:pt x="162848" y="247193"/>
                    <a:pt x="162848" y="186045"/>
                  </a:cubicBezTo>
                  <a:cubicBezTo>
                    <a:pt x="162848" y="150040"/>
                    <a:pt x="162848" y="114345"/>
                    <a:pt x="162848" y="78340"/>
                  </a:cubicBezTo>
                  <a:cubicBezTo>
                    <a:pt x="162848" y="74615"/>
                    <a:pt x="161606" y="70580"/>
                    <a:pt x="164400" y="67166"/>
                  </a:cubicBezTo>
                  <a:cubicBezTo>
                    <a:pt x="164710" y="71511"/>
                    <a:pt x="164710" y="76167"/>
                    <a:pt x="164710" y="80513"/>
                  </a:cubicBezTo>
                  <a:cubicBezTo>
                    <a:pt x="164710" y="175802"/>
                    <a:pt x="164710" y="271093"/>
                    <a:pt x="164710" y="366382"/>
                  </a:cubicBezTo>
                  <a:cubicBezTo>
                    <a:pt x="164710" y="370727"/>
                    <a:pt x="164400" y="375383"/>
                    <a:pt x="164400" y="379728"/>
                  </a:cubicBezTo>
                  <a:cubicBezTo>
                    <a:pt x="164710" y="379728"/>
                    <a:pt x="165331" y="379728"/>
                    <a:pt x="165641" y="379728"/>
                  </a:cubicBezTo>
                  <a:cubicBezTo>
                    <a:pt x="165641" y="379728"/>
                    <a:pt x="165331" y="379418"/>
                    <a:pt x="165331" y="379418"/>
                  </a:cubicBezTo>
                  <a:cubicBezTo>
                    <a:pt x="165331" y="277300"/>
                    <a:pt x="165331" y="174871"/>
                    <a:pt x="165331" y="72753"/>
                  </a:cubicBezTo>
                  <a:cubicBezTo>
                    <a:pt x="165331" y="70891"/>
                    <a:pt x="165020" y="69028"/>
                    <a:pt x="165952" y="67166"/>
                  </a:cubicBezTo>
                  <a:cubicBezTo>
                    <a:pt x="170918" y="22470"/>
                    <a:pt x="212199" y="-2361"/>
                    <a:pt x="242307" y="743"/>
                  </a:cubicBezTo>
                  <a:cubicBezTo>
                    <a:pt x="281416" y="-1740"/>
                    <a:pt x="317421" y="34886"/>
                    <a:pt x="317110" y="72443"/>
                  </a:cubicBezTo>
                  <a:cubicBezTo>
                    <a:pt x="316800" y="150040"/>
                    <a:pt x="317110" y="227949"/>
                    <a:pt x="317110" y="305856"/>
                  </a:cubicBezTo>
                  <a:cubicBezTo>
                    <a:pt x="317110" y="378176"/>
                    <a:pt x="317110" y="450807"/>
                    <a:pt x="317110" y="523127"/>
                  </a:cubicBezTo>
                  <a:cubicBezTo>
                    <a:pt x="317110" y="526852"/>
                    <a:pt x="314938" y="531508"/>
                    <a:pt x="320214" y="533991"/>
                  </a:cubicBezTo>
                  <a:cubicBezTo>
                    <a:pt x="325180" y="519713"/>
                    <a:pt x="332319" y="506677"/>
                    <a:pt x="340079" y="493951"/>
                  </a:cubicBezTo>
                  <a:cubicBezTo>
                    <a:pt x="343804" y="488053"/>
                    <a:pt x="345045" y="482466"/>
                    <a:pt x="345045" y="475948"/>
                  </a:cubicBezTo>
                  <a:cubicBezTo>
                    <a:pt x="345045" y="368865"/>
                    <a:pt x="345045" y="261781"/>
                    <a:pt x="345045" y="154695"/>
                  </a:cubicBezTo>
                  <a:cubicBezTo>
                    <a:pt x="345045" y="128312"/>
                    <a:pt x="345666" y="101929"/>
                    <a:pt x="345045" y="75547"/>
                  </a:cubicBezTo>
                  <a:cubicBezTo>
                    <a:pt x="344114" y="43266"/>
                    <a:pt x="367393" y="8503"/>
                    <a:pt x="408364" y="743"/>
                  </a:cubicBezTo>
                  <a:cubicBezTo>
                    <a:pt x="412710" y="-188"/>
                    <a:pt x="417366" y="-188"/>
                    <a:pt x="421711" y="433"/>
                  </a:cubicBezTo>
                  <a:close/>
                </a:path>
              </a:pathLst>
            </a:custGeom>
            <a:grpFill/>
            <a:ln w="365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480209A-D825-4309-9B43-0CBEB828984A}"/>
                </a:ext>
              </a:extLst>
            </p:cNvPr>
            <p:cNvSpPr/>
            <p:nvPr/>
          </p:nvSpPr>
          <p:spPr>
            <a:xfrm>
              <a:off x="3983392" y="1627126"/>
              <a:ext cx="2234528" cy="1111017"/>
            </a:xfrm>
            <a:custGeom>
              <a:avLst/>
              <a:gdLst>
                <a:gd name="connsiteX0" fmla="*/ 1359605 w 4190656"/>
                <a:gd name="connsiteY0" fmla="*/ 2009520 h 2083613"/>
                <a:gd name="connsiteX1" fmla="*/ 1359605 w 4190656"/>
                <a:gd name="connsiteY1" fmla="*/ 2049344 h 2083613"/>
                <a:gd name="connsiteX2" fmla="*/ 1942246 w 4190656"/>
                <a:gd name="connsiteY2" fmla="*/ 2049344 h 2083613"/>
                <a:gd name="connsiteX3" fmla="*/ 1942246 w 4190656"/>
                <a:gd name="connsiteY3" fmla="*/ 2009520 h 2083613"/>
                <a:gd name="connsiteX4" fmla="*/ 3736514 w 4190656"/>
                <a:gd name="connsiteY4" fmla="*/ 2004560 h 2083613"/>
                <a:gd name="connsiteX5" fmla="*/ 3736514 w 4190656"/>
                <a:gd name="connsiteY5" fmla="*/ 2044384 h 2083613"/>
                <a:gd name="connsiteX6" fmla="*/ 4087017 w 4190656"/>
                <a:gd name="connsiteY6" fmla="*/ 2044384 h 2083613"/>
                <a:gd name="connsiteX7" fmla="*/ 4087017 w 4190656"/>
                <a:gd name="connsiteY7" fmla="*/ 2004560 h 2083613"/>
                <a:gd name="connsiteX8" fmla="*/ 3320982 w 4190656"/>
                <a:gd name="connsiteY8" fmla="*/ 2004560 h 2083613"/>
                <a:gd name="connsiteX9" fmla="*/ 3320982 w 4190656"/>
                <a:gd name="connsiteY9" fmla="*/ 2044384 h 2083613"/>
                <a:gd name="connsiteX10" fmla="*/ 3671485 w 4190656"/>
                <a:gd name="connsiteY10" fmla="*/ 2044384 h 2083613"/>
                <a:gd name="connsiteX11" fmla="*/ 3671485 w 4190656"/>
                <a:gd name="connsiteY11" fmla="*/ 2004560 h 2083613"/>
                <a:gd name="connsiteX12" fmla="*/ 1359605 w 4190656"/>
                <a:gd name="connsiteY12" fmla="*/ 1948423 h 2083613"/>
                <a:gd name="connsiteX13" fmla="*/ 1359605 w 4190656"/>
                <a:gd name="connsiteY13" fmla="*/ 1988247 h 2083613"/>
                <a:gd name="connsiteX14" fmla="*/ 1942246 w 4190656"/>
                <a:gd name="connsiteY14" fmla="*/ 1988247 h 2083613"/>
                <a:gd name="connsiteX15" fmla="*/ 1942246 w 4190656"/>
                <a:gd name="connsiteY15" fmla="*/ 1948423 h 2083613"/>
                <a:gd name="connsiteX16" fmla="*/ 3736514 w 4190656"/>
                <a:gd name="connsiteY16" fmla="*/ 1943463 h 2083613"/>
                <a:gd name="connsiteX17" fmla="*/ 3736514 w 4190656"/>
                <a:gd name="connsiteY17" fmla="*/ 1983287 h 2083613"/>
                <a:gd name="connsiteX18" fmla="*/ 4087017 w 4190656"/>
                <a:gd name="connsiteY18" fmla="*/ 1983287 h 2083613"/>
                <a:gd name="connsiteX19" fmla="*/ 4087017 w 4190656"/>
                <a:gd name="connsiteY19" fmla="*/ 1943463 h 2083613"/>
                <a:gd name="connsiteX20" fmla="*/ 3320982 w 4190656"/>
                <a:gd name="connsiteY20" fmla="*/ 1943463 h 2083613"/>
                <a:gd name="connsiteX21" fmla="*/ 3320982 w 4190656"/>
                <a:gd name="connsiteY21" fmla="*/ 1983287 h 2083613"/>
                <a:gd name="connsiteX22" fmla="*/ 3671485 w 4190656"/>
                <a:gd name="connsiteY22" fmla="*/ 1983287 h 2083613"/>
                <a:gd name="connsiteX23" fmla="*/ 3671485 w 4190656"/>
                <a:gd name="connsiteY23" fmla="*/ 1943463 h 2083613"/>
                <a:gd name="connsiteX24" fmla="*/ 1359605 w 4190656"/>
                <a:gd name="connsiteY24" fmla="*/ 1887327 h 2083613"/>
                <a:gd name="connsiteX25" fmla="*/ 1359605 w 4190656"/>
                <a:gd name="connsiteY25" fmla="*/ 1927151 h 2083613"/>
                <a:gd name="connsiteX26" fmla="*/ 1942246 w 4190656"/>
                <a:gd name="connsiteY26" fmla="*/ 1927151 h 2083613"/>
                <a:gd name="connsiteX27" fmla="*/ 1942246 w 4190656"/>
                <a:gd name="connsiteY27" fmla="*/ 1887327 h 2083613"/>
                <a:gd name="connsiteX28" fmla="*/ 3736514 w 4190656"/>
                <a:gd name="connsiteY28" fmla="*/ 1882367 h 2083613"/>
                <a:gd name="connsiteX29" fmla="*/ 3736514 w 4190656"/>
                <a:gd name="connsiteY29" fmla="*/ 1922191 h 2083613"/>
                <a:gd name="connsiteX30" fmla="*/ 4087017 w 4190656"/>
                <a:gd name="connsiteY30" fmla="*/ 1922191 h 2083613"/>
                <a:gd name="connsiteX31" fmla="*/ 4087017 w 4190656"/>
                <a:gd name="connsiteY31" fmla="*/ 1882367 h 2083613"/>
                <a:gd name="connsiteX32" fmla="*/ 3320982 w 4190656"/>
                <a:gd name="connsiteY32" fmla="*/ 1882367 h 2083613"/>
                <a:gd name="connsiteX33" fmla="*/ 3320982 w 4190656"/>
                <a:gd name="connsiteY33" fmla="*/ 1922191 h 2083613"/>
                <a:gd name="connsiteX34" fmla="*/ 3671485 w 4190656"/>
                <a:gd name="connsiteY34" fmla="*/ 1922191 h 2083613"/>
                <a:gd name="connsiteX35" fmla="*/ 3671485 w 4190656"/>
                <a:gd name="connsiteY35" fmla="*/ 1882367 h 2083613"/>
                <a:gd name="connsiteX36" fmla="*/ 3051754 w 4190656"/>
                <a:gd name="connsiteY36" fmla="*/ 1873675 h 2083613"/>
                <a:gd name="connsiteX37" fmla="*/ 3051754 w 4190656"/>
                <a:gd name="connsiteY37" fmla="*/ 1939321 h 2083613"/>
                <a:gd name="connsiteX38" fmla="*/ 3149850 w 4190656"/>
                <a:gd name="connsiteY38" fmla="*/ 1939321 h 2083613"/>
                <a:gd name="connsiteX39" fmla="*/ 3149850 w 4190656"/>
                <a:gd name="connsiteY39" fmla="*/ 1873675 h 2083613"/>
                <a:gd name="connsiteX40" fmla="*/ 2868153 w 4190656"/>
                <a:gd name="connsiteY40" fmla="*/ 1873675 h 2083613"/>
                <a:gd name="connsiteX41" fmla="*/ 2868153 w 4190656"/>
                <a:gd name="connsiteY41" fmla="*/ 1939321 h 2083613"/>
                <a:gd name="connsiteX42" fmla="*/ 2966249 w 4190656"/>
                <a:gd name="connsiteY42" fmla="*/ 1939321 h 2083613"/>
                <a:gd name="connsiteX43" fmla="*/ 2966249 w 4190656"/>
                <a:gd name="connsiteY43" fmla="*/ 1873675 h 2083613"/>
                <a:gd name="connsiteX44" fmla="*/ 2684553 w 4190656"/>
                <a:gd name="connsiteY44" fmla="*/ 1873675 h 2083613"/>
                <a:gd name="connsiteX45" fmla="*/ 2684553 w 4190656"/>
                <a:gd name="connsiteY45" fmla="*/ 1939321 h 2083613"/>
                <a:gd name="connsiteX46" fmla="*/ 2782649 w 4190656"/>
                <a:gd name="connsiteY46" fmla="*/ 1939321 h 2083613"/>
                <a:gd name="connsiteX47" fmla="*/ 2782649 w 4190656"/>
                <a:gd name="connsiteY47" fmla="*/ 1873675 h 2083613"/>
                <a:gd name="connsiteX48" fmla="*/ 1359605 w 4190656"/>
                <a:gd name="connsiteY48" fmla="*/ 1826230 h 2083613"/>
                <a:gd name="connsiteX49" fmla="*/ 1359605 w 4190656"/>
                <a:gd name="connsiteY49" fmla="*/ 1866054 h 2083613"/>
                <a:gd name="connsiteX50" fmla="*/ 1942246 w 4190656"/>
                <a:gd name="connsiteY50" fmla="*/ 1866054 h 2083613"/>
                <a:gd name="connsiteX51" fmla="*/ 1942246 w 4190656"/>
                <a:gd name="connsiteY51" fmla="*/ 1826230 h 2083613"/>
                <a:gd name="connsiteX52" fmla="*/ 3736514 w 4190656"/>
                <a:gd name="connsiteY52" fmla="*/ 1821270 h 2083613"/>
                <a:gd name="connsiteX53" fmla="*/ 3736514 w 4190656"/>
                <a:gd name="connsiteY53" fmla="*/ 1861094 h 2083613"/>
                <a:gd name="connsiteX54" fmla="*/ 4087017 w 4190656"/>
                <a:gd name="connsiteY54" fmla="*/ 1861094 h 2083613"/>
                <a:gd name="connsiteX55" fmla="*/ 4087017 w 4190656"/>
                <a:gd name="connsiteY55" fmla="*/ 1821270 h 2083613"/>
                <a:gd name="connsiteX56" fmla="*/ 3320982 w 4190656"/>
                <a:gd name="connsiteY56" fmla="*/ 1821270 h 2083613"/>
                <a:gd name="connsiteX57" fmla="*/ 3320982 w 4190656"/>
                <a:gd name="connsiteY57" fmla="*/ 1861094 h 2083613"/>
                <a:gd name="connsiteX58" fmla="*/ 3671485 w 4190656"/>
                <a:gd name="connsiteY58" fmla="*/ 1861094 h 2083613"/>
                <a:gd name="connsiteX59" fmla="*/ 3671485 w 4190656"/>
                <a:gd name="connsiteY59" fmla="*/ 1821270 h 2083613"/>
                <a:gd name="connsiteX60" fmla="*/ 3051754 w 4190656"/>
                <a:gd name="connsiteY60" fmla="*/ 1737466 h 2083613"/>
                <a:gd name="connsiteX61" fmla="*/ 3051754 w 4190656"/>
                <a:gd name="connsiteY61" fmla="*/ 1803112 h 2083613"/>
                <a:gd name="connsiteX62" fmla="*/ 3149850 w 4190656"/>
                <a:gd name="connsiteY62" fmla="*/ 1803112 h 2083613"/>
                <a:gd name="connsiteX63" fmla="*/ 3149850 w 4190656"/>
                <a:gd name="connsiteY63" fmla="*/ 1737466 h 2083613"/>
                <a:gd name="connsiteX64" fmla="*/ 2868153 w 4190656"/>
                <a:gd name="connsiteY64" fmla="*/ 1737466 h 2083613"/>
                <a:gd name="connsiteX65" fmla="*/ 2868153 w 4190656"/>
                <a:gd name="connsiteY65" fmla="*/ 1803112 h 2083613"/>
                <a:gd name="connsiteX66" fmla="*/ 2966249 w 4190656"/>
                <a:gd name="connsiteY66" fmla="*/ 1803112 h 2083613"/>
                <a:gd name="connsiteX67" fmla="*/ 2966249 w 4190656"/>
                <a:gd name="connsiteY67" fmla="*/ 1737466 h 2083613"/>
                <a:gd name="connsiteX68" fmla="*/ 2684553 w 4190656"/>
                <a:gd name="connsiteY68" fmla="*/ 1737466 h 2083613"/>
                <a:gd name="connsiteX69" fmla="*/ 2684553 w 4190656"/>
                <a:gd name="connsiteY69" fmla="*/ 1803112 h 2083613"/>
                <a:gd name="connsiteX70" fmla="*/ 2782649 w 4190656"/>
                <a:gd name="connsiteY70" fmla="*/ 1803112 h 2083613"/>
                <a:gd name="connsiteX71" fmla="*/ 2782649 w 4190656"/>
                <a:gd name="connsiteY71" fmla="*/ 1737466 h 2083613"/>
                <a:gd name="connsiteX72" fmla="*/ 3051754 w 4190656"/>
                <a:gd name="connsiteY72" fmla="*/ 1601257 h 2083613"/>
                <a:gd name="connsiteX73" fmla="*/ 3051754 w 4190656"/>
                <a:gd name="connsiteY73" fmla="*/ 1666903 h 2083613"/>
                <a:gd name="connsiteX74" fmla="*/ 3149850 w 4190656"/>
                <a:gd name="connsiteY74" fmla="*/ 1666903 h 2083613"/>
                <a:gd name="connsiteX75" fmla="*/ 3149850 w 4190656"/>
                <a:gd name="connsiteY75" fmla="*/ 1601257 h 2083613"/>
                <a:gd name="connsiteX76" fmla="*/ 2868153 w 4190656"/>
                <a:gd name="connsiteY76" fmla="*/ 1601257 h 2083613"/>
                <a:gd name="connsiteX77" fmla="*/ 2868153 w 4190656"/>
                <a:gd name="connsiteY77" fmla="*/ 1666903 h 2083613"/>
                <a:gd name="connsiteX78" fmla="*/ 2966249 w 4190656"/>
                <a:gd name="connsiteY78" fmla="*/ 1666903 h 2083613"/>
                <a:gd name="connsiteX79" fmla="*/ 2966249 w 4190656"/>
                <a:gd name="connsiteY79" fmla="*/ 1601257 h 2083613"/>
                <a:gd name="connsiteX80" fmla="*/ 2684553 w 4190656"/>
                <a:gd name="connsiteY80" fmla="*/ 1601257 h 2083613"/>
                <a:gd name="connsiteX81" fmla="*/ 2684553 w 4190656"/>
                <a:gd name="connsiteY81" fmla="*/ 1666903 h 2083613"/>
                <a:gd name="connsiteX82" fmla="*/ 2782649 w 4190656"/>
                <a:gd name="connsiteY82" fmla="*/ 1666903 h 2083613"/>
                <a:gd name="connsiteX83" fmla="*/ 2782649 w 4190656"/>
                <a:gd name="connsiteY83" fmla="*/ 1601257 h 2083613"/>
                <a:gd name="connsiteX84" fmla="*/ 1003047 w 4190656"/>
                <a:gd name="connsiteY84" fmla="*/ 1464531 h 2083613"/>
                <a:gd name="connsiteX85" fmla="*/ 1003047 w 4190656"/>
                <a:gd name="connsiteY85" fmla="*/ 2082216 h 2083613"/>
                <a:gd name="connsiteX86" fmla="*/ 1259865 w 4190656"/>
                <a:gd name="connsiteY86" fmla="*/ 2082216 h 2083613"/>
                <a:gd name="connsiteX87" fmla="*/ 1259865 w 4190656"/>
                <a:gd name="connsiteY87" fmla="*/ 1464531 h 2083613"/>
                <a:gd name="connsiteX88" fmla="*/ 640721 w 4190656"/>
                <a:gd name="connsiteY88" fmla="*/ 1461809 h 2083613"/>
                <a:gd name="connsiteX89" fmla="*/ 640721 w 4190656"/>
                <a:gd name="connsiteY89" fmla="*/ 2079494 h 2083613"/>
                <a:gd name="connsiteX90" fmla="*/ 860983 w 4190656"/>
                <a:gd name="connsiteY90" fmla="*/ 2079494 h 2083613"/>
                <a:gd name="connsiteX91" fmla="*/ 860983 w 4190656"/>
                <a:gd name="connsiteY91" fmla="*/ 1461809 h 2083613"/>
                <a:gd name="connsiteX92" fmla="*/ 3977387 w 4190656"/>
                <a:gd name="connsiteY92" fmla="*/ 1437108 h 2083613"/>
                <a:gd name="connsiteX93" fmla="*/ 3977387 w 4190656"/>
                <a:gd name="connsiteY93" fmla="*/ 1502754 h 2083613"/>
                <a:gd name="connsiteX94" fmla="*/ 4075483 w 4190656"/>
                <a:gd name="connsiteY94" fmla="*/ 1502754 h 2083613"/>
                <a:gd name="connsiteX95" fmla="*/ 4075483 w 4190656"/>
                <a:gd name="connsiteY95" fmla="*/ 1437108 h 2083613"/>
                <a:gd name="connsiteX96" fmla="*/ 3793786 w 4190656"/>
                <a:gd name="connsiteY96" fmla="*/ 1437108 h 2083613"/>
                <a:gd name="connsiteX97" fmla="*/ 3793786 w 4190656"/>
                <a:gd name="connsiteY97" fmla="*/ 1502754 h 2083613"/>
                <a:gd name="connsiteX98" fmla="*/ 3891882 w 4190656"/>
                <a:gd name="connsiteY98" fmla="*/ 1502754 h 2083613"/>
                <a:gd name="connsiteX99" fmla="*/ 3891882 w 4190656"/>
                <a:gd name="connsiteY99" fmla="*/ 1437108 h 2083613"/>
                <a:gd name="connsiteX100" fmla="*/ 3610186 w 4190656"/>
                <a:gd name="connsiteY100" fmla="*/ 1437108 h 2083613"/>
                <a:gd name="connsiteX101" fmla="*/ 3610186 w 4190656"/>
                <a:gd name="connsiteY101" fmla="*/ 1502754 h 2083613"/>
                <a:gd name="connsiteX102" fmla="*/ 3708282 w 4190656"/>
                <a:gd name="connsiteY102" fmla="*/ 1502754 h 2083613"/>
                <a:gd name="connsiteX103" fmla="*/ 3708282 w 4190656"/>
                <a:gd name="connsiteY103" fmla="*/ 1437108 h 2083613"/>
                <a:gd name="connsiteX104" fmla="*/ 3413613 w 4190656"/>
                <a:gd name="connsiteY104" fmla="*/ 1437108 h 2083613"/>
                <a:gd name="connsiteX105" fmla="*/ 3413613 w 4190656"/>
                <a:gd name="connsiteY105" fmla="*/ 1502754 h 2083613"/>
                <a:gd name="connsiteX106" fmla="*/ 3511709 w 4190656"/>
                <a:gd name="connsiteY106" fmla="*/ 1502754 h 2083613"/>
                <a:gd name="connsiteX107" fmla="*/ 3511709 w 4190656"/>
                <a:gd name="connsiteY107" fmla="*/ 1437108 h 2083613"/>
                <a:gd name="connsiteX108" fmla="*/ 3230013 w 4190656"/>
                <a:gd name="connsiteY108" fmla="*/ 1437108 h 2083613"/>
                <a:gd name="connsiteX109" fmla="*/ 3230013 w 4190656"/>
                <a:gd name="connsiteY109" fmla="*/ 1502754 h 2083613"/>
                <a:gd name="connsiteX110" fmla="*/ 3328109 w 4190656"/>
                <a:gd name="connsiteY110" fmla="*/ 1502754 h 2083613"/>
                <a:gd name="connsiteX111" fmla="*/ 3328109 w 4190656"/>
                <a:gd name="connsiteY111" fmla="*/ 1437108 h 2083613"/>
                <a:gd name="connsiteX112" fmla="*/ 3051754 w 4190656"/>
                <a:gd name="connsiteY112" fmla="*/ 1437108 h 2083613"/>
                <a:gd name="connsiteX113" fmla="*/ 3051754 w 4190656"/>
                <a:gd name="connsiteY113" fmla="*/ 1502754 h 2083613"/>
                <a:gd name="connsiteX114" fmla="*/ 3149850 w 4190656"/>
                <a:gd name="connsiteY114" fmla="*/ 1502754 h 2083613"/>
                <a:gd name="connsiteX115" fmla="*/ 3149850 w 4190656"/>
                <a:gd name="connsiteY115" fmla="*/ 1437108 h 2083613"/>
                <a:gd name="connsiteX116" fmla="*/ 2868153 w 4190656"/>
                <a:gd name="connsiteY116" fmla="*/ 1437108 h 2083613"/>
                <a:gd name="connsiteX117" fmla="*/ 2868153 w 4190656"/>
                <a:gd name="connsiteY117" fmla="*/ 1502754 h 2083613"/>
                <a:gd name="connsiteX118" fmla="*/ 2966249 w 4190656"/>
                <a:gd name="connsiteY118" fmla="*/ 1502754 h 2083613"/>
                <a:gd name="connsiteX119" fmla="*/ 2966249 w 4190656"/>
                <a:gd name="connsiteY119" fmla="*/ 1437108 h 2083613"/>
                <a:gd name="connsiteX120" fmla="*/ 2684553 w 4190656"/>
                <a:gd name="connsiteY120" fmla="*/ 1437108 h 2083613"/>
                <a:gd name="connsiteX121" fmla="*/ 2684553 w 4190656"/>
                <a:gd name="connsiteY121" fmla="*/ 1502754 h 2083613"/>
                <a:gd name="connsiteX122" fmla="*/ 2782649 w 4190656"/>
                <a:gd name="connsiteY122" fmla="*/ 1502754 h 2083613"/>
                <a:gd name="connsiteX123" fmla="*/ 2782649 w 4190656"/>
                <a:gd name="connsiteY123" fmla="*/ 1437108 h 2083613"/>
                <a:gd name="connsiteX124" fmla="*/ 1818380 w 4190656"/>
                <a:gd name="connsiteY124" fmla="*/ 1377680 h 2083613"/>
                <a:gd name="connsiteX125" fmla="*/ 1818380 w 4190656"/>
                <a:gd name="connsiteY125" fmla="*/ 1450750 h 2083613"/>
                <a:gd name="connsiteX126" fmla="*/ 1916476 w 4190656"/>
                <a:gd name="connsiteY126" fmla="*/ 1450750 h 2083613"/>
                <a:gd name="connsiteX127" fmla="*/ 1916476 w 4190656"/>
                <a:gd name="connsiteY127" fmla="*/ 1377680 h 2083613"/>
                <a:gd name="connsiteX128" fmla="*/ 1634779 w 4190656"/>
                <a:gd name="connsiteY128" fmla="*/ 1377680 h 2083613"/>
                <a:gd name="connsiteX129" fmla="*/ 1634779 w 4190656"/>
                <a:gd name="connsiteY129" fmla="*/ 1450750 h 2083613"/>
                <a:gd name="connsiteX130" fmla="*/ 1732875 w 4190656"/>
                <a:gd name="connsiteY130" fmla="*/ 1450750 h 2083613"/>
                <a:gd name="connsiteX131" fmla="*/ 1732875 w 4190656"/>
                <a:gd name="connsiteY131" fmla="*/ 1377680 h 2083613"/>
                <a:gd name="connsiteX132" fmla="*/ 1451179 w 4190656"/>
                <a:gd name="connsiteY132" fmla="*/ 1377680 h 2083613"/>
                <a:gd name="connsiteX133" fmla="*/ 1451179 w 4190656"/>
                <a:gd name="connsiteY133" fmla="*/ 1450750 h 2083613"/>
                <a:gd name="connsiteX134" fmla="*/ 1549275 w 4190656"/>
                <a:gd name="connsiteY134" fmla="*/ 1450750 h 2083613"/>
                <a:gd name="connsiteX135" fmla="*/ 1549275 w 4190656"/>
                <a:gd name="connsiteY135" fmla="*/ 1377680 h 2083613"/>
                <a:gd name="connsiteX136" fmla="*/ 1818380 w 4190656"/>
                <a:gd name="connsiteY136" fmla="*/ 1226067 h 2083613"/>
                <a:gd name="connsiteX137" fmla="*/ 1818380 w 4190656"/>
                <a:gd name="connsiteY137" fmla="*/ 1299137 h 2083613"/>
                <a:gd name="connsiteX138" fmla="*/ 1916476 w 4190656"/>
                <a:gd name="connsiteY138" fmla="*/ 1299137 h 2083613"/>
                <a:gd name="connsiteX139" fmla="*/ 1916476 w 4190656"/>
                <a:gd name="connsiteY139" fmla="*/ 1226067 h 2083613"/>
                <a:gd name="connsiteX140" fmla="*/ 1634779 w 4190656"/>
                <a:gd name="connsiteY140" fmla="*/ 1226067 h 2083613"/>
                <a:gd name="connsiteX141" fmla="*/ 1634779 w 4190656"/>
                <a:gd name="connsiteY141" fmla="*/ 1299137 h 2083613"/>
                <a:gd name="connsiteX142" fmla="*/ 1732875 w 4190656"/>
                <a:gd name="connsiteY142" fmla="*/ 1299137 h 2083613"/>
                <a:gd name="connsiteX143" fmla="*/ 1732875 w 4190656"/>
                <a:gd name="connsiteY143" fmla="*/ 1226067 h 2083613"/>
                <a:gd name="connsiteX144" fmla="*/ 1451179 w 4190656"/>
                <a:gd name="connsiteY144" fmla="*/ 1226067 h 2083613"/>
                <a:gd name="connsiteX145" fmla="*/ 1451179 w 4190656"/>
                <a:gd name="connsiteY145" fmla="*/ 1299137 h 2083613"/>
                <a:gd name="connsiteX146" fmla="*/ 1549275 w 4190656"/>
                <a:gd name="connsiteY146" fmla="*/ 1299137 h 2083613"/>
                <a:gd name="connsiteX147" fmla="*/ 1549275 w 4190656"/>
                <a:gd name="connsiteY147" fmla="*/ 1226067 h 2083613"/>
                <a:gd name="connsiteX148" fmla="*/ 403424 w 4190656"/>
                <a:gd name="connsiteY148" fmla="*/ 1142989 h 2083613"/>
                <a:gd name="connsiteX149" fmla="*/ 348620 w 4190656"/>
                <a:gd name="connsiteY149" fmla="*/ 1197793 h 2083613"/>
                <a:gd name="connsiteX150" fmla="*/ 348620 w 4190656"/>
                <a:gd name="connsiteY150" fmla="*/ 2081959 h 2083613"/>
                <a:gd name="connsiteX151" fmla="*/ 458227 w 4190656"/>
                <a:gd name="connsiteY151" fmla="*/ 2081959 h 2083613"/>
                <a:gd name="connsiteX152" fmla="*/ 458228 w 4190656"/>
                <a:gd name="connsiteY152" fmla="*/ 1197793 h 2083613"/>
                <a:gd name="connsiteX153" fmla="*/ 403424 w 4190656"/>
                <a:gd name="connsiteY153" fmla="*/ 1142989 h 2083613"/>
                <a:gd name="connsiteX154" fmla="*/ 169200 w 4190656"/>
                <a:gd name="connsiteY154" fmla="*/ 1139285 h 2083613"/>
                <a:gd name="connsiteX155" fmla="*/ 114396 w 4190656"/>
                <a:gd name="connsiteY155" fmla="*/ 1194089 h 2083613"/>
                <a:gd name="connsiteX156" fmla="*/ 114396 w 4190656"/>
                <a:gd name="connsiteY156" fmla="*/ 2078255 h 2083613"/>
                <a:gd name="connsiteX157" fmla="*/ 224003 w 4190656"/>
                <a:gd name="connsiteY157" fmla="*/ 2078255 h 2083613"/>
                <a:gd name="connsiteX158" fmla="*/ 224004 w 4190656"/>
                <a:gd name="connsiteY158" fmla="*/ 1194089 h 2083613"/>
                <a:gd name="connsiteX159" fmla="*/ 169200 w 4190656"/>
                <a:gd name="connsiteY159" fmla="*/ 1139285 h 2083613"/>
                <a:gd name="connsiteX160" fmla="*/ 1818380 w 4190656"/>
                <a:gd name="connsiteY160" fmla="*/ 1074453 h 2083613"/>
                <a:gd name="connsiteX161" fmla="*/ 1818380 w 4190656"/>
                <a:gd name="connsiteY161" fmla="*/ 1147523 h 2083613"/>
                <a:gd name="connsiteX162" fmla="*/ 1916476 w 4190656"/>
                <a:gd name="connsiteY162" fmla="*/ 1147523 h 2083613"/>
                <a:gd name="connsiteX163" fmla="*/ 1916476 w 4190656"/>
                <a:gd name="connsiteY163" fmla="*/ 1074453 h 2083613"/>
                <a:gd name="connsiteX164" fmla="*/ 1634779 w 4190656"/>
                <a:gd name="connsiteY164" fmla="*/ 1074453 h 2083613"/>
                <a:gd name="connsiteX165" fmla="*/ 1634779 w 4190656"/>
                <a:gd name="connsiteY165" fmla="*/ 1147523 h 2083613"/>
                <a:gd name="connsiteX166" fmla="*/ 1732875 w 4190656"/>
                <a:gd name="connsiteY166" fmla="*/ 1147523 h 2083613"/>
                <a:gd name="connsiteX167" fmla="*/ 1732875 w 4190656"/>
                <a:gd name="connsiteY167" fmla="*/ 1074453 h 2083613"/>
                <a:gd name="connsiteX168" fmla="*/ 1451179 w 4190656"/>
                <a:gd name="connsiteY168" fmla="*/ 1074453 h 2083613"/>
                <a:gd name="connsiteX169" fmla="*/ 1451179 w 4190656"/>
                <a:gd name="connsiteY169" fmla="*/ 1147523 h 2083613"/>
                <a:gd name="connsiteX170" fmla="*/ 1549275 w 4190656"/>
                <a:gd name="connsiteY170" fmla="*/ 1147523 h 2083613"/>
                <a:gd name="connsiteX171" fmla="*/ 1549275 w 4190656"/>
                <a:gd name="connsiteY171" fmla="*/ 1074453 h 2083613"/>
                <a:gd name="connsiteX172" fmla="*/ 1254606 w 4190656"/>
                <a:gd name="connsiteY172" fmla="*/ 1074453 h 2083613"/>
                <a:gd name="connsiteX173" fmla="*/ 1254606 w 4190656"/>
                <a:gd name="connsiteY173" fmla="*/ 1147523 h 2083613"/>
                <a:gd name="connsiteX174" fmla="*/ 1352702 w 4190656"/>
                <a:gd name="connsiteY174" fmla="*/ 1147523 h 2083613"/>
                <a:gd name="connsiteX175" fmla="*/ 1352702 w 4190656"/>
                <a:gd name="connsiteY175" fmla="*/ 1074453 h 2083613"/>
                <a:gd name="connsiteX176" fmla="*/ 1071005 w 4190656"/>
                <a:gd name="connsiteY176" fmla="*/ 1074453 h 2083613"/>
                <a:gd name="connsiteX177" fmla="*/ 1071005 w 4190656"/>
                <a:gd name="connsiteY177" fmla="*/ 1147523 h 2083613"/>
                <a:gd name="connsiteX178" fmla="*/ 1169101 w 4190656"/>
                <a:gd name="connsiteY178" fmla="*/ 1147523 h 2083613"/>
                <a:gd name="connsiteX179" fmla="*/ 1169101 w 4190656"/>
                <a:gd name="connsiteY179" fmla="*/ 1074453 h 2083613"/>
                <a:gd name="connsiteX180" fmla="*/ 887405 w 4190656"/>
                <a:gd name="connsiteY180" fmla="*/ 1074453 h 2083613"/>
                <a:gd name="connsiteX181" fmla="*/ 887405 w 4190656"/>
                <a:gd name="connsiteY181" fmla="*/ 1147523 h 2083613"/>
                <a:gd name="connsiteX182" fmla="*/ 985501 w 4190656"/>
                <a:gd name="connsiteY182" fmla="*/ 1147523 h 2083613"/>
                <a:gd name="connsiteX183" fmla="*/ 985501 w 4190656"/>
                <a:gd name="connsiteY183" fmla="*/ 1074453 h 2083613"/>
                <a:gd name="connsiteX184" fmla="*/ 726849 w 4190656"/>
                <a:gd name="connsiteY184" fmla="*/ 1074453 h 2083613"/>
                <a:gd name="connsiteX185" fmla="*/ 726849 w 4190656"/>
                <a:gd name="connsiteY185" fmla="*/ 1147523 h 2083613"/>
                <a:gd name="connsiteX186" fmla="*/ 824945 w 4190656"/>
                <a:gd name="connsiteY186" fmla="*/ 1147523 h 2083613"/>
                <a:gd name="connsiteX187" fmla="*/ 824945 w 4190656"/>
                <a:gd name="connsiteY187" fmla="*/ 1074453 h 2083613"/>
                <a:gd name="connsiteX188" fmla="*/ 543248 w 4190656"/>
                <a:gd name="connsiteY188" fmla="*/ 1074453 h 2083613"/>
                <a:gd name="connsiteX189" fmla="*/ 543248 w 4190656"/>
                <a:gd name="connsiteY189" fmla="*/ 1147523 h 2083613"/>
                <a:gd name="connsiteX190" fmla="*/ 641344 w 4190656"/>
                <a:gd name="connsiteY190" fmla="*/ 1147523 h 2083613"/>
                <a:gd name="connsiteX191" fmla="*/ 641344 w 4190656"/>
                <a:gd name="connsiteY191" fmla="*/ 1074453 h 2083613"/>
                <a:gd name="connsiteX192" fmla="*/ 3065554 w 4190656"/>
                <a:gd name="connsiteY192" fmla="*/ 331011 h 2083613"/>
                <a:gd name="connsiteX193" fmla="*/ 3065554 w 4190656"/>
                <a:gd name="connsiteY193" fmla="*/ 465308 h 2083613"/>
                <a:gd name="connsiteX194" fmla="*/ 3086674 w 4190656"/>
                <a:gd name="connsiteY194" fmla="*/ 468502 h 2083613"/>
                <a:gd name="connsiteX195" fmla="*/ 3190451 w 4190656"/>
                <a:gd name="connsiteY195" fmla="*/ 562591 h 2083613"/>
                <a:gd name="connsiteX196" fmla="*/ 3200815 w 4190656"/>
                <a:gd name="connsiteY196" fmla="*/ 613926 h 2083613"/>
                <a:gd name="connsiteX197" fmla="*/ 3203518 w 4190656"/>
                <a:gd name="connsiteY197" fmla="*/ 613926 h 2083613"/>
                <a:gd name="connsiteX198" fmla="*/ 3203518 w 4190656"/>
                <a:gd name="connsiteY198" fmla="*/ 627317 h 2083613"/>
                <a:gd name="connsiteX199" fmla="*/ 3203519 w 4190656"/>
                <a:gd name="connsiteY199" fmla="*/ 627321 h 2083613"/>
                <a:gd name="connsiteX200" fmla="*/ 3203518 w 4190656"/>
                <a:gd name="connsiteY200" fmla="*/ 1063497 h 2083613"/>
                <a:gd name="connsiteX201" fmla="*/ 3310645 w 4190656"/>
                <a:gd name="connsiteY201" fmla="*/ 1063497 h 2083613"/>
                <a:gd name="connsiteX202" fmla="*/ 3310645 w 4190656"/>
                <a:gd name="connsiteY202" fmla="*/ 627216 h 2083613"/>
                <a:gd name="connsiteX203" fmla="*/ 3412211 w 4190656"/>
                <a:gd name="connsiteY203" fmla="*/ 473988 h 2083613"/>
                <a:gd name="connsiteX204" fmla="*/ 3465439 w 4190656"/>
                <a:gd name="connsiteY204" fmla="*/ 463242 h 2083613"/>
                <a:gd name="connsiteX205" fmla="*/ 3465439 w 4190656"/>
                <a:gd name="connsiteY205" fmla="*/ 331011 h 2083613"/>
                <a:gd name="connsiteX206" fmla="*/ 2812855 w 4190656"/>
                <a:gd name="connsiteY206" fmla="*/ 331011 h 2083613"/>
                <a:gd name="connsiteX207" fmla="*/ 2812855 w 4190656"/>
                <a:gd name="connsiteY207" fmla="*/ 1063497 h 2083613"/>
                <a:gd name="connsiteX208" fmla="*/ 2870927 w 4190656"/>
                <a:gd name="connsiteY208" fmla="*/ 1063497 h 2083613"/>
                <a:gd name="connsiteX209" fmla="*/ 2870927 w 4190656"/>
                <a:gd name="connsiteY209" fmla="*/ 627321 h 2083613"/>
                <a:gd name="connsiteX210" fmla="*/ 2972493 w 4190656"/>
                <a:gd name="connsiteY210" fmla="*/ 474094 h 2083613"/>
                <a:gd name="connsiteX211" fmla="*/ 3023955 w 4190656"/>
                <a:gd name="connsiteY211" fmla="*/ 463704 h 2083613"/>
                <a:gd name="connsiteX212" fmla="*/ 3023955 w 4190656"/>
                <a:gd name="connsiteY212" fmla="*/ 331011 h 2083613"/>
                <a:gd name="connsiteX213" fmla="*/ 2711332 w 4190656"/>
                <a:gd name="connsiteY213" fmla="*/ 0 h 2083613"/>
                <a:gd name="connsiteX214" fmla="*/ 2812855 w 4190656"/>
                <a:gd name="connsiteY214" fmla="*/ 0 h 2083613"/>
                <a:gd name="connsiteX215" fmla="*/ 2812855 w 4190656"/>
                <a:gd name="connsiteY215" fmla="*/ 1 h 2083613"/>
                <a:gd name="connsiteX216" fmla="*/ 2812855 w 4190656"/>
                <a:gd name="connsiteY216" fmla="*/ 150699 h 2083613"/>
                <a:gd name="connsiteX217" fmla="*/ 2812855 w 4190656"/>
                <a:gd name="connsiteY217" fmla="*/ 150703 h 2083613"/>
                <a:gd name="connsiteX218" fmla="*/ 2812855 w 4190656"/>
                <a:gd name="connsiteY218" fmla="*/ 185573 h 2083613"/>
                <a:gd name="connsiteX219" fmla="*/ 2812855 w 4190656"/>
                <a:gd name="connsiteY219" fmla="*/ 268612 h 2083613"/>
                <a:gd name="connsiteX220" fmla="*/ 3465439 w 4190656"/>
                <a:gd name="connsiteY220" fmla="*/ 268612 h 2083613"/>
                <a:gd name="connsiteX221" fmla="*/ 3465439 w 4190656"/>
                <a:gd name="connsiteY221" fmla="*/ 268180 h 2083613"/>
                <a:gd name="connsiteX222" fmla="*/ 3507038 w 4190656"/>
                <a:gd name="connsiteY222" fmla="*/ 268180 h 2083613"/>
                <a:gd name="connsiteX223" fmla="*/ 3507038 w 4190656"/>
                <a:gd name="connsiteY223" fmla="*/ 466997 h 2083613"/>
                <a:gd name="connsiteX224" fmla="*/ 3541671 w 4190656"/>
                <a:gd name="connsiteY224" fmla="*/ 473988 h 2083613"/>
                <a:gd name="connsiteX225" fmla="*/ 3635761 w 4190656"/>
                <a:gd name="connsiteY225" fmla="*/ 577765 h 2083613"/>
                <a:gd name="connsiteX226" fmla="*/ 3641212 w 4190656"/>
                <a:gd name="connsiteY226" fmla="*/ 613821 h 2083613"/>
                <a:gd name="connsiteX227" fmla="*/ 3643236 w 4190656"/>
                <a:gd name="connsiteY227" fmla="*/ 613821 h 2083613"/>
                <a:gd name="connsiteX228" fmla="*/ 3643236 w 4190656"/>
                <a:gd name="connsiteY228" fmla="*/ 627210 h 2083613"/>
                <a:gd name="connsiteX229" fmla="*/ 3643237 w 4190656"/>
                <a:gd name="connsiteY229" fmla="*/ 627216 h 2083613"/>
                <a:gd name="connsiteX230" fmla="*/ 3643236 w 4190656"/>
                <a:gd name="connsiteY230" fmla="*/ 1063497 h 2083613"/>
                <a:gd name="connsiteX231" fmla="*/ 4190656 w 4190656"/>
                <a:gd name="connsiteY231" fmla="*/ 1063497 h 2083613"/>
                <a:gd name="connsiteX232" fmla="*/ 4190656 w 4190656"/>
                <a:gd name="connsiteY232" fmla="*/ 1184656 h 2083613"/>
                <a:gd name="connsiteX233" fmla="*/ 4190656 w 4190656"/>
                <a:gd name="connsiteY233" fmla="*/ 1530190 h 2083613"/>
                <a:gd name="connsiteX234" fmla="*/ 4190656 w 4190656"/>
                <a:gd name="connsiteY234" fmla="*/ 2078653 h 2083613"/>
                <a:gd name="connsiteX235" fmla="*/ 4190656 w 4190656"/>
                <a:gd name="connsiteY235" fmla="*/ 2082019 h 2083613"/>
                <a:gd name="connsiteX236" fmla="*/ 2526770 w 4190656"/>
                <a:gd name="connsiteY236" fmla="*/ 2082019 h 2083613"/>
                <a:gd name="connsiteX237" fmla="*/ 2526681 w 4190656"/>
                <a:gd name="connsiteY237" fmla="*/ 2082019 h 2083613"/>
                <a:gd name="connsiteX238" fmla="*/ 2449297 w 4190656"/>
                <a:gd name="connsiteY238" fmla="*/ 2082019 h 2083613"/>
                <a:gd name="connsiteX239" fmla="*/ 2449297 w 4190656"/>
                <a:gd name="connsiteY239" fmla="*/ 1864776 h 2083613"/>
                <a:gd name="connsiteX240" fmla="*/ 2354647 w 4190656"/>
                <a:gd name="connsiteY240" fmla="*/ 1864776 h 2083613"/>
                <a:gd name="connsiteX241" fmla="*/ 2354647 w 4190656"/>
                <a:gd name="connsiteY241" fmla="*/ 2082019 h 2083613"/>
                <a:gd name="connsiteX242" fmla="*/ 2277173 w 4190656"/>
                <a:gd name="connsiteY242" fmla="*/ 2082019 h 2083613"/>
                <a:gd name="connsiteX243" fmla="*/ 2277173 w 4190656"/>
                <a:gd name="connsiteY243" fmla="*/ 2082018 h 2083613"/>
                <a:gd name="connsiteX244" fmla="*/ 2190902 w 4190656"/>
                <a:gd name="connsiteY244" fmla="*/ 2082018 h 2083613"/>
                <a:gd name="connsiteX245" fmla="*/ 2190902 w 4190656"/>
                <a:gd name="connsiteY245" fmla="*/ 1864776 h 2083613"/>
                <a:gd name="connsiteX246" fmla="*/ 2096252 w 4190656"/>
                <a:gd name="connsiteY246" fmla="*/ 1864776 h 2083613"/>
                <a:gd name="connsiteX247" fmla="*/ 2096252 w 4190656"/>
                <a:gd name="connsiteY247" fmla="*/ 2082018 h 2083613"/>
                <a:gd name="connsiteX248" fmla="*/ 2028518 w 4190656"/>
                <a:gd name="connsiteY248" fmla="*/ 2082018 h 2083613"/>
                <a:gd name="connsiteX249" fmla="*/ 2028518 w 4190656"/>
                <a:gd name="connsiteY249" fmla="*/ 2083613 h 2083613"/>
                <a:gd name="connsiteX250" fmla="*/ 0 w 4190656"/>
                <a:gd name="connsiteY250" fmla="*/ 2083613 h 2083613"/>
                <a:gd name="connsiteX251" fmla="*/ 0 w 4190656"/>
                <a:gd name="connsiteY251" fmla="*/ 954650 h 2083613"/>
                <a:gd name="connsiteX252" fmla="*/ 525663 w 4190656"/>
                <a:gd name="connsiteY252" fmla="*/ 643073 h 2083613"/>
                <a:gd name="connsiteX253" fmla="*/ 525663 w 4190656"/>
                <a:gd name="connsiteY253" fmla="*/ 940002 h 2083613"/>
                <a:gd name="connsiteX254" fmla="*/ 1026614 w 4190656"/>
                <a:gd name="connsiteY254" fmla="*/ 643073 h 2083613"/>
                <a:gd name="connsiteX255" fmla="*/ 1026614 w 4190656"/>
                <a:gd name="connsiteY255" fmla="*/ 940003 h 2083613"/>
                <a:gd name="connsiteX256" fmla="*/ 1527566 w 4190656"/>
                <a:gd name="connsiteY256" fmla="*/ 643073 h 2083613"/>
                <a:gd name="connsiteX257" fmla="*/ 1527566 w 4190656"/>
                <a:gd name="connsiteY257" fmla="*/ 940003 h 2083613"/>
                <a:gd name="connsiteX258" fmla="*/ 2028518 w 4190656"/>
                <a:gd name="connsiteY258" fmla="*/ 643073 h 2083613"/>
                <a:gd name="connsiteX259" fmla="*/ 2028518 w 4190656"/>
                <a:gd name="connsiteY259" fmla="*/ 954650 h 2083613"/>
                <a:gd name="connsiteX260" fmla="*/ 2028518 w 4190656"/>
                <a:gd name="connsiteY260" fmla="*/ 957207 h 2083613"/>
                <a:gd name="connsiteX261" fmla="*/ 2119418 w 4190656"/>
                <a:gd name="connsiteY261" fmla="*/ 957207 h 2083613"/>
                <a:gd name="connsiteX262" fmla="*/ 2119418 w 4190656"/>
                <a:gd name="connsiteY262" fmla="*/ 351653 h 2083613"/>
                <a:gd name="connsiteX263" fmla="*/ 2119417 w 4190656"/>
                <a:gd name="connsiteY263" fmla="*/ 351653 h 2083613"/>
                <a:gd name="connsiteX264" fmla="*/ 2119417 w 4190656"/>
                <a:gd name="connsiteY264" fmla="*/ 185571 h 2083613"/>
                <a:gd name="connsiteX265" fmla="*/ 2265014 w 4190656"/>
                <a:gd name="connsiteY265" fmla="*/ 185571 h 2083613"/>
                <a:gd name="connsiteX266" fmla="*/ 2410612 w 4190656"/>
                <a:gd name="connsiteY266" fmla="*/ 185571 h 2083613"/>
                <a:gd name="connsiteX267" fmla="*/ 2410613 w 4190656"/>
                <a:gd name="connsiteY267" fmla="*/ 185571 h 2083613"/>
                <a:gd name="connsiteX268" fmla="*/ 2410613 w 4190656"/>
                <a:gd name="connsiteY268" fmla="*/ 337527 h 2083613"/>
                <a:gd name="connsiteX269" fmla="*/ 2410614 w 4190656"/>
                <a:gd name="connsiteY269" fmla="*/ 337527 h 2083613"/>
                <a:gd name="connsiteX270" fmla="*/ 2410614 w 4190656"/>
                <a:gd name="connsiteY270" fmla="*/ 337530 h 2083613"/>
                <a:gd name="connsiteX271" fmla="*/ 2410614 w 4190656"/>
                <a:gd name="connsiteY271" fmla="*/ 955499 h 2083613"/>
                <a:gd name="connsiteX272" fmla="*/ 2526770 w 4190656"/>
                <a:gd name="connsiteY272" fmla="*/ 955499 h 2083613"/>
                <a:gd name="connsiteX273" fmla="*/ 2526770 w 4190656"/>
                <a:gd name="connsiteY273" fmla="*/ 956944 h 2083613"/>
                <a:gd name="connsiteX274" fmla="*/ 2526770 w 4190656"/>
                <a:gd name="connsiteY274" fmla="*/ 1063497 h 2083613"/>
                <a:gd name="connsiteX275" fmla="*/ 2619542 w 4190656"/>
                <a:gd name="connsiteY275" fmla="*/ 1063497 h 2083613"/>
                <a:gd name="connsiteX276" fmla="*/ 2619542 w 4190656"/>
                <a:gd name="connsiteY276" fmla="*/ 185573 h 2083613"/>
                <a:gd name="connsiteX277" fmla="*/ 2619542 w 4190656"/>
                <a:gd name="connsiteY277" fmla="*/ 150703 h 2083613"/>
                <a:gd name="connsiteX278" fmla="*/ 2619542 w 4190656"/>
                <a:gd name="connsiteY278" fmla="*/ 1 h 2083613"/>
                <a:gd name="connsiteX279" fmla="*/ 2711332 w 4190656"/>
                <a:gd name="connsiteY279" fmla="*/ 1 h 2083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190656" h="2083613">
                  <a:moveTo>
                    <a:pt x="1359605" y="2009520"/>
                  </a:moveTo>
                  <a:lnTo>
                    <a:pt x="1359605" y="2049344"/>
                  </a:lnTo>
                  <a:lnTo>
                    <a:pt x="1942246" y="2049344"/>
                  </a:lnTo>
                  <a:lnTo>
                    <a:pt x="1942246" y="2009520"/>
                  </a:lnTo>
                  <a:close/>
                  <a:moveTo>
                    <a:pt x="3736514" y="2004560"/>
                  </a:moveTo>
                  <a:lnTo>
                    <a:pt x="3736514" y="2044384"/>
                  </a:lnTo>
                  <a:lnTo>
                    <a:pt x="4087017" y="2044384"/>
                  </a:lnTo>
                  <a:lnTo>
                    <a:pt x="4087017" y="2004560"/>
                  </a:lnTo>
                  <a:close/>
                  <a:moveTo>
                    <a:pt x="3320982" y="2004560"/>
                  </a:moveTo>
                  <a:lnTo>
                    <a:pt x="3320982" y="2044384"/>
                  </a:lnTo>
                  <a:lnTo>
                    <a:pt x="3671485" y="2044384"/>
                  </a:lnTo>
                  <a:lnTo>
                    <a:pt x="3671485" y="2004560"/>
                  </a:lnTo>
                  <a:close/>
                  <a:moveTo>
                    <a:pt x="1359605" y="1948423"/>
                  </a:moveTo>
                  <a:lnTo>
                    <a:pt x="1359605" y="1988247"/>
                  </a:lnTo>
                  <a:lnTo>
                    <a:pt x="1942246" y="1988247"/>
                  </a:lnTo>
                  <a:lnTo>
                    <a:pt x="1942246" y="1948423"/>
                  </a:lnTo>
                  <a:close/>
                  <a:moveTo>
                    <a:pt x="3736514" y="1943463"/>
                  </a:moveTo>
                  <a:lnTo>
                    <a:pt x="3736514" y="1983287"/>
                  </a:lnTo>
                  <a:lnTo>
                    <a:pt x="4087017" y="1983287"/>
                  </a:lnTo>
                  <a:lnTo>
                    <a:pt x="4087017" y="1943463"/>
                  </a:lnTo>
                  <a:close/>
                  <a:moveTo>
                    <a:pt x="3320982" y="1943463"/>
                  </a:moveTo>
                  <a:lnTo>
                    <a:pt x="3320982" y="1983287"/>
                  </a:lnTo>
                  <a:lnTo>
                    <a:pt x="3671485" y="1983287"/>
                  </a:lnTo>
                  <a:lnTo>
                    <a:pt x="3671485" y="1943463"/>
                  </a:lnTo>
                  <a:close/>
                  <a:moveTo>
                    <a:pt x="1359605" y="1887327"/>
                  </a:moveTo>
                  <a:lnTo>
                    <a:pt x="1359605" y="1927151"/>
                  </a:lnTo>
                  <a:lnTo>
                    <a:pt x="1942246" y="1927151"/>
                  </a:lnTo>
                  <a:lnTo>
                    <a:pt x="1942246" y="1887327"/>
                  </a:lnTo>
                  <a:close/>
                  <a:moveTo>
                    <a:pt x="3736514" y="1882367"/>
                  </a:moveTo>
                  <a:lnTo>
                    <a:pt x="3736514" y="1922191"/>
                  </a:lnTo>
                  <a:lnTo>
                    <a:pt x="4087017" y="1922191"/>
                  </a:lnTo>
                  <a:lnTo>
                    <a:pt x="4087017" y="1882367"/>
                  </a:lnTo>
                  <a:close/>
                  <a:moveTo>
                    <a:pt x="3320982" y="1882367"/>
                  </a:moveTo>
                  <a:lnTo>
                    <a:pt x="3320982" y="1922191"/>
                  </a:lnTo>
                  <a:lnTo>
                    <a:pt x="3671485" y="1922191"/>
                  </a:lnTo>
                  <a:lnTo>
                    <a:pt x="3671485" y="1882367"/>
                  </a:lnTo>
                  <a:close/>
                  <a:moveTo>
                    <a:pt x="3051754" y="1873675"/>
                  </a:moveTo>
                  <a:lnTo>
                    <a:pt x="3051754" y="1939321"/>
                  </a:lnTo>
                  <a:lnTo>
                    <a:pt x="3149850" y="1939321"/>
                  </a:lnTo>
                  <a:lnTo>
                    <a:pt x="3149850" y="1873675"/>
                  </a:lnTo>
                  <a:close/>
                  <a:moveTo>
                    <a:pt x="2868153" y="1873675"/>
                  </a:moveTo>
                  <a:lnTo>
                    <a:pt x="2868153" y="1939321"/>
                  </a:lnTo>
                  <a:lnTo>
                    <a:pt x="2966249" y="1939321"/>
                  </a:lnTo>
                  <a:lnTo>
                    <a:pt x="2966249" y="1873675"/>
                  </a:lnTo>
                  <a:close/>
                  <a:moveTo>
                    <a:pt x="2684553" y="1873675"/>
                  </a:moveTo>
                  <a:lnTo>
                    <a:pt x="2684553" y="1939321"/>
                  </a:lnTo>
                  <a:lnTo>
                    <a:pt x="2782649" y="1939321"/>
                  </a:lnTo>
                  <a:lnTo>
                    <a:pt x="2782649" y="1873675"/>
                  </a:lnTo>
                  <a:close/>
                  <a:moveTo>
                    <a:pt x="1359605" y="1826230"/>
                  </a:moveTo>
                  <a:lnTo>
                    <a:pt x="1359605" y="1866054"/>
                  </a:lnTo>
                  <a:lnTo>
                    <a:pt x="1942246" y="1866054"/>
                  </a:lnTo>
                  <a:lnTo>
                    <a:pt x="1942246" y="1826230"/>
                  </a:lnTo>
                  <a:close/>
                  <a:moveTo>
                    <a:pt x="3736514" y="1821270"/>
                  </a:moveTo>
                  <a:lnTo>
                    <a:pt x="3736514" y="1861094"/>
                  </a:lnTo>
                  <a:lnTo>
                    <a:pt x="4087017" y="1861094"/>
                  </a:lnTo>
                  <a:lnTo>
                    <a:pt x="4087017" y="1821270"/>
                  </a:lnTo>
                  <a:close/>
                  <a:moveTo>
                    <a:pt x="3320982" y="1821270"/>
                  </a:moveTo>
                  <a:lnTo>
                    <a:pt x="3320982" y="1861094"/>
                  </a:lnTo>
                  <a:lnTo>
                    <a:pt x="3671485" y="1861094"/>
                  </a:lnTo>
                  <a:lnTo>
                    <a:pt x="3671485" y="1821270"/>
                  </a:lnTo>
                  <a:close/>
                  <a:moveTo>
                    <a:pt x="3051754" y="1737466"/>
                  </a:moveTo>
                  <a:lnTo>
                    <a:pt x="3051754" y="1803112"/>
                  </a:lnTo>
                  <a:lnTo>
                    <a:pt x="3149850" y="1803112"/>
                  </a:lnTo>
                  <a:lnTo>
                    <a:pt x="3149850" y="1737466"/>
                  </a:lnTo>
                  <a:close/>
                  <a:moveTo>
                    <a:pt x="2868153" y="1737466"/>
                  </a:moveTo>
                  <a:lnTo>
                    <a:pt x="2868153" y="1803112"/>
                  </a:lnTo>
                  <a:lnTo>
                    <a:pt x="2966249" y="1803112"/>
                  </a:lnTo>
                  <a:lnTo>
                    <a:pt x="2966249" y="1737466"/>
                  </a:lnTo>
                  <a:close/>
                  <a:moveTo>
                    <a:pt x="2684553" y="1737466"/>
                  </a:moveTo>
                  <a:lnTo>
                    <a:pt x="2684553" y="1803112"/>
                  </a:lnTo>
                  <a:lnTo>
                    <a:pt x="2782649" y="1803112"/>
                  </a:lnTo>
                  <a:lnTo>
                    <a:pt x="2782649" y="1737466"/>
                  </a:lnTo>
                  <a:close/>
                  <a:moveTo>
                    <a:pt x="3051754" y="1601257"/>
                  </a:moveTo>
                  <a:lnTo>
                    <a:pt x="3051754" y="1666903"/>
                  </a:lnTo>
                  <a:lnTo>
                    <a:pt x="3149850" y="1666903"/>
                  </a:lnTo>
                  <a:lnTo>
                    <a:pt x="3149850" y="1601257"/>
                  </a:lnTo>
                  <a:close/>
                  <a:moveTo>
                    <a:pt x="2868153" y="1601257"/>
                  </a:moveTo>
                  <a:lnTo>
                    <a:pt x="2868153" y="1666903"/>
                  </a:lnTo>
                  <a:lnTo>
                    <a:pt x="2966249" y="1666903"/>
                  </a:lnTo>
                  <a:lnTo>
                    <a:pt x="2966249" y="1601257"/>
                  </a:lnTo>
                  <a:close/>
                  <a:moveTo>
                    <a:pt x="2684553" y="1601257"/>
                  </a:moveTo>
                  <a:lnTo>
                    <a:pt x="2684553" y="1666903"/>
                  </a:lnTo>
                  <a:lnTo>
                    <a:pt x="2782649" y="1666903"/>
                  </a:lnTo>
                  <a:lnTo>
                    <a:pt x="2782649" y="1601257"/>
                  </a:lnTo>
                  <a:close/>
                  <a:moveTo>
                    <a:pt x="1003047" y="1464531"/>
                  </a:moveTo>
                  <a:lnTo>
                    <a:pt x="1003047" y="2082216"/>
                  </a:lnTo>
                  <a:lnTo>
                    <a:pt x="1259865" y="2082216"/>
                  </a:lnTo>
                  <a:lnTo>
                    <a:pt x="1259865" y="1464531"/>
                  </a:lnTo>
                  <a:close/>
                  <a:moveTo>
                    <a:pt x="640721" y="1461809"/>
                  </a:moveTo>
                  <a:lnTo>
                    <a:pt x="640721" y="2079494"/>
                  </a:lnTo>
                  <a:lnTo>
                    <a:pt x="860983" y="2079494"/>
                  </a:lnTo>
                  <a:lnTo>
                    <a:pt x="860983" y="1461809"/>
                  </a:lnTo>
                  <a:close/>
                  <a:moveTo>
                    <a:pt x="3977387" y="1437108"/>
                  </a:moveTo>
                  <a:lnTo>
                    <a:pt x="3977387" y="1502754"/>
                  </a:lnTo>
                  <a:lnTo>
                    <a:pt x="4075483" y="1502754"/>
                  </a:lnTo>
                  <a:lnTo>
                    <a:pt x="4075483" y="1437108"/>
                  </a:lnTo>
                  <a:close/>
                  <a:moveTo>
                    <a:pt x="3793786" y="1437108"/>
                  </a:moveTo>
                  <a:lnTo>
                    <a:pt x="3793786" y="1502754"/>
                  </a:lnTo>
                  <a:lnTo>
                    <a:pt x="3891882" y="1502754"/>
                  </a:lnTo>
                  <a:lnTo>
                    <a:pt x="3891882" y="1437108"/>
                  </a:lnTo>
                  <a:close/>
                  <a:moveTo>
                    <a:pt x="3610186" y="1437108"/>
                  </a:moveTo>
                  <a:lnTo>
                    <a:pt x="3610186" y="1502754"/>
                  </a:lnTo>
                  <a:lnTo>
                    <a:pt x="3708282" y="1502754"/>
                  </a:lnTo>
                  <a:lnTo>
                    <a:pt x="3708282" y="1437108"/>
                  </a:lnTo>
                  <a:close/>
                  <a:moveTo>
                    <a:pt x="3413613" y="1437108"/>
                  </a:moveTo>
                  <a:lnTo>
                    <a:pt x="3413613" y="1502754"/>
                  </a:lnTo>
                  <a:lnTo>
                    <a:pt x="3511709" y="1502754"/>
                  </a:lnTo>
                  <a:lnTo>
                    <a:pt x="3511709" y="1437108"/>
                  </a:lnTo>
                  <a:close/>
                  <a:moveTo>
                    <a:pt x="3230013" y="1437108"/>
                  </a:moveTo>
                  <a:lnTo>
                    <a:pt x="3230013" y="1502754"/>
                  </a:lnTo>
                  <a:lnTo>
                    <a:pt x="3328109" y="1502754"/>
                  </a:lnTo>
                  <a:lnTo>
                    <a:pt x="3328109" y="1437108"/>
                  </a:lnTo>
                  <a:close/>
                  <a:moveTo>
                    <a:pt x="3051754" y="1437108"/>
                  </a:moveTo>
                  <a:lnTo>
                    <a:pt x="3051754" y="1502754"/>
                  </a:lnTo>
                  <a:lnTo>
                    <a:pt x="3149850" y="1502754"/>
                  </a:lnTo>
                  <a:lnTo>
                    <a:pt x="3149850" y="1437108"/>
                  </a:lnTo>
                  <a:close/>
                  <a:moveTo>
                    <a:pt x="2868153" y="1437108"/>
                  </a:moveTo>
                  <a:lnTo>
                    <a:pt x="2868153" y="1502754"/>
                  </a:lnTo>
                  <a:lnTo>
                    <a:pt x="2966249" y="1502754"/>
                  </a:lnTo>
                  <a:lnTo>
                    <a:pt x="2966249" y="1437108"/>
                  </a:lnTo>
                  <a:close/>
                  <a:moveTo>
                    <a:pt x="2684553" y="1437108"/>
                  </a:moveTo>
                  <a:lnTo>
                    <a:pt x="2684553" y="1502754"/>
                  </a:lnTo>
                  <a:lnTo>
                    <a:pt x="2782649" y="1502754"/>
                  </a:lnTo>
                  <a:lnTo>
                    <a:pt x="2782649" y="1437108"/>
                  </a:lnTo>
                  <a:close/>
                  <a:moveTo>
                    <a:pt x="1818380" y="1377680"/>
                  </a:moveTo>
                  <a:lnTo>
                    <a:pt x="1818380" y="1450750"/>
                  </a:lnTo>
                  <a:lnTo>
                    <a:pt x="1916476" y="1450750"/>
                  </a:lnTo>
                  <a:lnTo>
                    <a:pt x="1916476" y="1377680"/>
                  </a:lnTo>
                  <a:close/>
                  <a:moveTo>
                    <a:pt x="1634779" y="1377680"/>
                  </a:moveTo>
                  <a:lnTo>
                    <a:pt x="1634779" y="1450750"/>
                  </a:lnTo>
                  <a:lnTo>
                    <a:pt x="1732875" y="1450750"/>
                  </a:lnTo>
                  <a:lnTo>
                    <a:pt x="1732875" y="1377680"/>
                  </a:lnTo>
                  <a:close/>
                  <a:moveTo>
                    <a:pt x="1451179" y="1377680"/>
                  </a:moveTo>
                  <a:lnTo>
                    <a:pt x="1451179" y="1450750"/>
                  </a:lnTo>
                  <a:lnTo>
                    <a:pt x="1549275" y="1450750"/>
                  </a:lnTo>
                  <a:lnTo>
                    <a:pt x="1549275" y="1377680"/>
                  </a:lnTo>
                  <a:close/>
                  <a:moveTo>
                    <a:pt x="1818380" y="1226067"/>
                  </a:moveTo>
                  <a:lnTo>
                    <a:pt x="1818380" y="1299137"/>
                  </a:lnTo>
                  <a:lnTo>
                    <a:pt x="1916476" y="1299137"/>
                  </a:lnTo>
                  <a:lnTo>
                    <a:pt x="1916476" y="1226067"/>
                  </a:lnTo>
                  <a:close/>
                  <a:moveTo>
                    <a:pt x="1634779" y="1226067"/>
                  </a:moveTo>
                  <a:lnTo>
                    <a:pt x="1634779" y="1299137"/>
                  </a:lnTo>
                  <a:lnTo>
                    <a:pt x="1732875" y="1299137"/>
                  </a:lnTo>
                  <a:lnTo>
                    <a:pt x="1732875" y="1226067"/>
                  </a:lnTo>
                  <a:close/>
                  <a:moveTo>
                    <a:pt x="1451179" y="1226067"/>
                  </a:moveTo>
                  <a:lnTo>
                    <a:pt x="1451179" y="1299137"/>
                  </a:lnTo>
                  <a:lnTo>
                    <a:pt x="1549275" y="1299137"/>
                  </a:lnTo>
                  <a:lnTo>
                    <a:pt x="1549275" y="1226067"/>
                  </a:lnTo>
                  <a:close/>
                  <a:moveTo>
                    <a:pt x="403424" y="1142989"/>
                  </a:moveTo>
                  <a:cubicBezTo>
                    <a:pt x="373157" y="1142989"/>
                    <a:pt x="348620" y="1167526"/>
                    <a:pt x="348620" y="1197793"/>
                  </a:cubicBezTo>
                  <a:lnTo>
                    <a:pt x="348620" y="2081959"/>
                  </a:lnTo>
                  <a:lnTo>
                    <a:pt x="458227" y="2081959"/>
                  </a:lnTo>
                  <a:cubicBezTo>
                    <a:pt x="458227" y="1787237"/>
                    <a:pt x="458228" y="1492515"/>
                    <a:pt x="458228" y="1197793"/>
                  </a:cubicBezTo>
                  <a:cubicBezTo>
                    <a:pt x="458228" y="1167526"/>
                    <a:pt x="433691" y="1142989"/>
                    <a:pt x="403424" y="1142989"/>
                  </a:cubicBezTo>
                  <a:close/>
                  <a:moveTo>
                    <a:pt x="169200" y="1139285"/>
                  </a:moveTo>
                  <a:cubicBezTo>
                    <a:pt x="138933" y="1139285"/>
                    <a:pt x="114396" y="1163822"/>
                    <a:pt x="114396" y="1194089"/>
                  </a:cubicBezTo>
                  <a:lnTo>
                    <a:pt x="114396" y="2078255"/>
                  </a:lnTo>
                  <a:lnTo>
                    <a:pt x="224003" y="2078255"/>
                  </a:lnTo>
                  <a:cubicBezTo>
                    <a:pt x="224003" y="1783533"/>
                    <a:pt x="224004" y="1488811"/>
                    <a:pt x="224004" y="1194089"/>
                  </a:cubicBezTo>
                  <a:cubicBezTo>
                    <a:pt x="224004" y="1163822"/>
                    <a:pt x="199467" y="1139285"/>
                    <a:pt x="169200" y="1139285"/>
                  </a:cubicBezTo>
                  <a:close/>
                  <a:moveTo>
                    <a:pt x="1818380" y="1074453"/>
                  </a:moveTo>
                  <a:lnTo>
                    <a:pt x="1818380" y="1147523"/>
                  </a:lnTo>
                  <a:lnTo>
                    <a:pt x="1916476" y="1147523"/>
                  </a:lnTo>
                  <a:lnTo>
                    <a:pt x="1916476" y="1074453"/>
                  </a:lnTo>
                  <a:close/>
                  <a:moveTo>
                    <a:pt x="1634779" y="1074453"/>
                  </a:moveTo>
                  <a:lnTo>
                    <a:pt x="1634779" y="1147523"/>
                  </a:lnTo>
                  <a:lnTo>
                    <a:pt x="1732875" y="1147523"/>
                  </a:lnTo>
                  <a:lnTo>
                    <a:pt x="1732875" y="1074453"/>
                  </a:lnTo>
                  <a:close/>
                  <a:moveTo>
                    <a:pt x="1451179" y="1074453"/>
                  </a:moveTo>
                  <a:lnTo>
                    <a:pt x="1451179" y="1147523"/>
                  </a:lnTo>
                  <a:lnTo>
                    <a:pt x="1549275" y="1147523"/>
                  </a:lnTo>
                  <a:lnTo>
                    <a:pt x="1549275" y="1074453"/>
                  </a:lnTo>
                  <a:close/>
                  <a:moveTo>
                    <a:pt x="1254606" y="1074453"/>
                  </a:moveTo>
                  <a:lnTo>
                    <a:pt x="1254606" y="1147523"/>
                  </a:lnTo>
                  <a:lnTo>
                    <a:pt x="1352702" y="1147523"/>
                  </a:lnTo>
                  <a:lnTo>
                    <a:pt x="1352702" y="1074453"/>
                  </a:lnTo>
                  <a:close/>
                  <a:moveTo>
                    <a:pt x="1071005" y="1074453"/>
                  </a:moveTo>
                  <a:lnTo>
                    <a:pt x="1071005" y="1147523"/>
                  </a:lnTo>
                  <a:lnTo>
                    <a:pt x="1169101" y="1147523"/>
                  </a:lnTo>
                  <a:lnTo>
                    <a:pt x="1169101" y="1074453"/>
                  </a:lnTo>
                  <a:close/>
                  <a:moveTo>
                    <a:pt x="887405" y="1074453"/>
                  </a:moveTo>
                  <a:lnTo>
                    <a:pt x="887405" y="1147523"/>
                  </a:lnTo>
                  <a:lnTo>
                    <a:pt x="985501" y="1147523"/>
                  </a:lnTo>
                  <a:lnTo>
                    <a:pt x="985501" y="1074453"/>
                  </a:lnTo>
                  <a:close/>
                  <a:moveTo>
                    <a:pt x="726849" y="1074453"/>
                  </a:moveTo>
                  <a:lnTo>
                    <a:pt x="726849" y="1147523"/>
                  </a:lnTo>
                  <a:lnTo>
                    <a:pt x="824945" y="1147523"/>
                  </a:lnTo>
                  <a:lnTo>
                    <a:pt x="824945" y="1074453"/>
                  </a:lnTo>
                  <a:close/>
                  <a:moveTo>
                    <a:pt x="543248" y="1074453"/>
                  </a:moveTo>
                  <a:lnTo>
                    <a:pt x="543248" y="1147523"/>
                  </a:lnTo>
                  <a:lnTo>
                    <a:pt x="641344" y="1147523"/>
                  </a:lnTo>
                  <a:lnTo>
                    <a:pt x="641344" y="1074453"/>
                  </a:lnTo>
                  <a:close/>
                  <a:moveTo>
                    <a:pt x="3065554" y="331011"/>
                  </a:moveTo>
                  <a:lnTo>
                    <a:pt x="3065554" y="465308"/>
                  </a:lnTo>
                  <a:lnTo>
                    <a:pt x="3086674" y="468502"/>
                  </a:lnTo>
                  <a:cubicBezTo>
                    <a:pt x="3133539" y="483078"/>
                    <a:pt x="3171517" y="517827"/>
                    <a:pt x="3190451" y="562591"/>
                  </a:cubicBezTo>
                  <a:lnTo>
                    <a:pt x="3200815" y="613926"/>
                  </a:lnTo>
                  <a:lnTo>
                    <a:pt x="3203518" y="613926"/>
                  </a:lnTo>
                  <a:lnTo>
                    <a:pt x="3203518" y="627317"/>
                  </a:lnTo>
                  <a:lnTo>
                    <a:pt x="3203519" y="627321"/>
                  </a:lnTo>
                  <a:lnTo>
                    <a:pt x="3203518" y="1063497"/>
                  </a:lnTo>
                  <a:lnTo>
                    <a:pt x="3310645" y="1063497"/>
                  </a:lnTo>
                  <a:lnTo>
                    <a:pt x="3310645" y="627216"/>
                  </a:lnTo>
                  <a:cubicBezTo>
                    <a:pt x="3310645" y="558334"/>
                    <a:pt x="3352525" y="499233"/>
                    <a:pt x="3412211" y="473988"/>
                  </a:cubicBezTo>
                  <a:lnTo>
                    <a:pt x="3465439" y="463242"/>
                  </a:lnTo>
                  <a:lnTo>
                    <a:pt x="3465439" y="331011"/>
                  </a:lnTo>
                  <a:close/>
                  <a:moveTo>
                    <a:pt x="2812855" y="331011"/>
                  </a:moveTo>
                  <a:lnTo>
                    <a:pt x="2812855" y="1063497"/>
                  </a:lnTo>
                  <a:lnTo>
                    <a:pt x="2870927" y="1063497"/>
                  </a:lnTo>
                  <a:lnTo>
                    <a:pt x="2870927" y="627321"/>
                  </a:lnTo>
                  <a:cubicBezTo>
                    <a:pt x="2870927" y="558439"/>
                    <a:pt x="2912807" y="499339"/>
                    <a:pt x="2972493" y="474094"/>
                  </a:cubicBezTo>
                  <a:lnTo>
                    <a:pt x="3023955" y="463704"/>
                  </a:lnTo>
                  <a:lnTo>
                    <a:pt x="3023955" y="331011"/>
                  </a:lnTo>
                  <a:close/>
                  <a:moveTo>
                    <a:pt x="2711332" y="0"/>
                  </a:moveTo>
                  <a:lnTo>
                    <a:pt x="2812855" y="0"/>
                  </a:lnTo>
                  <a:lnTo>
                    <a:pt x="2812855" y="1"/>
                  </a:lnTo>
                  <a:lnTo>
                    <a:pt x="2812855" y="150699"/>
                  </a:lnTo>
                  <a:lnTo>
                    <a:pt x="2812855" y="150703"/>
                  </a:lnTo>
                  <a:lnTo>
                    <a:pt x="2812855" y="185573"/>
                  </a:lnTo>
                  <a:lnTo>
                    <a:pt x="2812855" y="268612"/>
                  </a:lnTo>
                  <a:lnTo>
                    <a:pt x="3465439" y="268612"/>
                  </a:lnTo>
                  <a:lnTo>
                    <a:pt x="3465439" y="268180"/>
                  </a:lnTo>
                  <a:lnTo>
                    <a:pt x="3507038" y="268180"/>
                  </a:lnTo>
                  <a:lnTo>
                    <a:pt x="3507038" y="466997"/>
                  </a:lnTo>
                  <a:lnTo>
                    <a:pt x="3541671" y="473988"/>
                  </a:lnTo>
                  <a:cubicBezTo>
                    <a:pt x="3586436" y="492922"/>
                    <a:pt x="3621184" y="530900"/>
                    <a:pt x="3635761" y="577765"/>
                  </a:cubicBezTo>
                  <a:lnTo>
                    <a:pt x="3641212" y="613821"/>
                  </a:lnTo>
                  <a:lnTo>
                    <a:pt x="3643236" y="613821"/>
                  </a:lnTo>
                  <a:lnTo>
                    <a:pt x="3643236" y="627210"/>
                  </a:lnTo>
                  <a:lnTo>
                    <a:pt x="3643237" y="627216"/>
                  </a:lnTo>
                  <a:lnTo>
                    <a:pt x="3643236" y="1063497"/>
                  </a:lnTo>
                  <a:lnTo>
                    <a:pt x="4190656" y="1063497"/>
                  </a:lnTo>
                  <a:lnTo>
                    <a:pt x="4190656" y="1184656"/>
                  </a:lnTo>
                  <a:lnTo>
                    <a:pt x="4190656" y="1530190"/>
                  </a:lnTo>
                  <a:lnTo>
                    <a:pt x="4190656" y="2078653"/>
                  </a:lnTo>
                  <a:lnTo>
                    <a:pt x="4190656" y="2082019"/>
                  </a:lnTo>
                  <a:lnTo>
                    <a:pt x="2526770" y="2082019"/>
                  </a:lnTo>
                  <a:lnTo>
                    <a:pt x="2526681" y="2082019"/>
                  </a:lnTo>
                  <a:lnTo>
                    <a:pt x="2449297" y="2082019"/>
                  </a:lnTo>
                  <a:lnTo>
                    <a:pt x="2449297" y="1864776"/>
                  </a:lnTo>
                  <a:lnTo>
                    <a:pt x="2354647" y="1864776"/>
                  </a:lnTo>
                  <a:lnTo>
                    <a:pt x="2354647" y="2082019"/>
                  </a:lnTo>
                  <a:lnTo>
                    <a:pt x="2277173" y="2082019"/>
                  </a:lnTo>
                  <a:lnTo>
                    <a:pt x="2277173" y="2082018"/>
                  </a:lnTo>
                  <a:lnTo>
                    <a:pt x="2190902" y="2082018"/>
                  </a:lnTo>
                  <a:lnTo>
                    <a:pt x="2190902" y="1864776"/>
                  </a:lnTo>
                  <a:lnTo>
                    <a:pt x="2096252" y="1864776"/>
                  </a:lnTo>
                  <a:lnTo>
                    <a:pt x="2096252" y="2082018"/>
                  </a:lnTo>
                  <a:lnTo>
                    <a:pt x="2028518" y="2082018"/>
                  </a:lnTo>
                  <a:lnTo>
                    <a:pt x="2028518" y="2083613"/>
                  </a:lnTo>
                  <a:lnTo>
                    <a:pt x="0" y="2083613"/>
                  </a:lnTo>
                  <a:lnTo>
                    <a:pt x="0" y="954650"/>
                  </a:lnTo>
                  <a:lnTo>
                    <a:pt x="525663" y="643073"/>
                  </a:lnTo>
                  <a:lnTo>
                    <a:pt x="525663" y="940002"/>
                  </a:lnTo>
                  <a:lnTo>
                    <a:pt x="1026614" y="643073"/>
                  </a:lnTo>
                  <a:lnTo>
                    <a:pt x="1026614" y="940003"/>
                  </a:lnTo>
                  <a:lnTo>
                    <a:pt x="1527566" y="643073"/>
                  </a:lnTo>
                  <a:lnTo>
                    <a:pt x="1527566" y="940003"/>
                  </a:lnTo>
                  <a:lnTo>
                    <a:pt x="2028518" y="643073"/>
                  </a:lnTo>
                  <a:lnTo>
                    <a:pt x="2028518" y="954650"/>
                  </a:lnTo>
                  <a:lnTo>
                    <a:pt x="2028518" y="957207"/>
                  </a:lnTo>
                  <a:lnTo>
                    <a:pt x="2119418" y="957207"/>
                  </a:lnTo>
                  <a:lnTo>
                    <a:pt x="2119418" y="351653"/>
                  </a:lnTo>
                  <a:lnTo>
                    <a:pt x="2119417" y="351653"/>
                  </a:lnTo>
                  <a:lnTo>
                    <a:pt x="2119417" y="185571"/>
                  </a:lnTo>
                  <a:lnTo>
                    <a:pt x="2265014" y="185571"/>
                  </a:lnTo>
                  <a:lnTo>
                    <a:pt x="2410612" y="185571"/>
                  </a:lnTo>
                  <a:lnTo>
                    <a:pt x="2410613" y="185571"/>
                  </a:lnTo>
                  <a:lnTo>
                    <a:pt x="2410613" y="337527"/>
                  </a:lnTo>
                  <a:lnTo>
                    <a:pt x="2410614" y="337527"/>
                  </a:lnTo>
                  <a:lnTo>
                    <a:pt x="2410614" y="337530"/>
                  </a:lnTo>
                  <a:lnTo>
                    <a:pt x="2410614" y="955499"/>
                  </a:lnTo>
                  <a:lnTo>
                    <a:pt x="2526770" y="955499"/>
                  </a:lnTo>
                  <a:lnTo>
                    <a:pt x="2526770" y="956944"/>
                  </a:lnTo>
                  <a:lnTo>
                    <a:pt x="2526770" y="1063497"/>
                  </a:lnTo>
                  <a:lnTo>
                    <a:pt x="2619542" y="1063497"/>
                  </a:lnTo>
                  <a:lnTo>
                    <a:pt x="2619542" y="185573"/>
                  </a:lnTo>
                  <a:lnTo>
                    <a:pt x="2619542" y="150703"/>
                  </a:lnTo>
                  <a:lnTo>
                    <a:pt x="2619542" y="1"/>
                  </a:lnTo>
                  <a:lnTo>
                    <a:pt x="2711332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7508B9D-F0E5-4EB4-B724-0EC8E0BE671A}"/>
                </a:ext>
              </a:extLst>
            </p:cNvPr>
            <p:cNvSpPr/>
            <p:nvPr/>
          </p:nvSpPr>
          <p:spPr>
            <a:xfrm>
              <a:off x="6202506" y="1386078"/>
              <a:ext cx="1303698" cy="1355913"/>
            </a:xfrm>
            <a:custGeom>
              <a:avLst/>
              <a:gdLst>
                <a:gd name="connsiteX0" fmla="*/ 91855 w 1303698"/>
                <a:gd name="connsiteY0" fmla="*/ 1312553 h 1355913"/>
                <a:gd name="connsiteX1" fmla="*/ 91855 w 1303698"/>
                <a:gd name="connsiteY1" fmla="*/ 1330841 h 1355913"/>
                <a:gd name="connsiteX2" fmla="*/ 274735 w 1303698"/>
                <a:gd name="connsiteY2" fmla="*/ 1330841 h 1355913"/>
                <a:gd name="connsiteX3" fmla="*/ 274735 w 1303698"/>
                <a:gd name="connsiteY3" fmla="*/ 1312553 h 1355913"/>
                <a:gd name="connsiteX4" fmla="*/ 91855 w 1303698"/>
                <a:gd name="connsiteY4" fmla="*/ 1284733 h 1355913"/>
                <a:gd name="connsiteX5" fmla="*/ 91855 w 1303698"/>
                <a:gd name="connsiteY5" fmla="*/ 1303021 h 1355913"/>
                <a:gd name="connsiteX6" fmla="*/ 274735 w 1303698"/>
                <a:gd name="connsiteY6" fmla="*/ 1303021 h 1355913"/>
                <a:gd name="connsiteX7" fmla="*/ 274735 w 1303698"/>
                <a:gd name="connsiteY7" fmla="*/ 1284733 h 1355913"/>
                <a:gd name="connsiteX8" fmla="*/ 91855 w 1303698"/>
                <a:gd name="connsiteY8" fmla="*/ 1256914 h 1355913"/>
                <a:gd name="connsiteX9" fmla="*/ 91855 w 1303698"/>
                <a:gd name="connsiteY9" fmla="*/ 1275202 h 1355913"/>
                <a:gd name="connsiteX10" fmla="*/ 274735 w 1303698"/>
                <a:gd name="connsiteY10" fmla="*/ 1275202 h 1355913"/>
                <a:gd name="connsiteX11" fmla="*/ 274735 w 1303698"/>
                <a:gd name="connsiteY11" fmla="*/ 1256914 h 1355913"/>
                <a:gd name="connsiteX12" fmla="*/ 91855 w 1303698"/>
                <a:gd name="connsiteY12" fmla="*/ 1229095 h 1355913"/>
                <a:gd name="connsiteX13" fmla="*/ 91855 w 1303698"/>
                <a:gd name="connsiteY13" fmla="*/ 1247383 h 1355913"/>
                <a:gd name="connsiteX14" fmla="*/ 274735 w 1303698"/>
                <a:gd name="connsiteY14" fmla="*/ 1247383 h 1355913"/>
                <a:gd name="connsiteX15" fmla="*/ 274735 w 1303698"/>
                <a:gd name="connsiteY15" fmla="*/ 1229095 h 1355913"/>
                <a:gd name="connsiteX16" fmla="*/ 550507 w 1303698"/>
                <a:gd name="connsiteY16" fmla="*/ 1139433 h 1355913"/>
                <a:gd name="connsiteX17" fmla="*/ 550507 w 1303698"/>
                <a:gd name="connsiteY17" fmla="*/ 1176009 h 1355913"/>
                <a:gd name="connsiteX18" fmla="*/ 596469 w 1303698"/>
                <a:gd name="connsiteY18" fmla="*/ 1176009 h 1355913"/>
                <a:gd name="connsiteX19" fmla="*/ 596469 w 1303698"/>
                <a:gd name="connsiteY19" fmla="*/ 1139433 h 1355913"/>
                <a:gd name="connsiteX20" fmla="*/ 474065 w 1303698"/>
                <a:gd name="connsiteY20" fmla="*/ 1139433 h 1355913"/>
                <a:gd name="connsiteX21" fmla="*/ 474065 w 1303698"/>
                <a:gd name="connsiteY21" fmla="*/ 1176009 h 1355913"/>
                <a:gd name="connsiteX22" fmla="*/ 520027 w 1303698"/>
                <a:gd name="connsiteY22" fmla="*/ 1176009 h 1355913"/>
                <a:gd name="connsiteX23" fmla="*/ 520027 w 1303698"/>
                <a:gd name="connsiteY23" fmla="*/ 1139433 h 1355913"/>
                <a:gd name="connsiteX24" fmla="*/ 397623 w 1303698"/>
                <a:gd name="connsiteY24" fmla="*/ 1139433 h 1355913"/>
                <a:gd name="connsiteX25" fmla="*/ 397623 w 1303698"/>
                <a:gd name="connsiteY25" fmla="*/ 1176009 h 1355913"/>
                <a:gd name="connsiteX26" fmla="*/ 443585 w 1303698"/>
                <a:gd name="connsiteY26" fmla="*/ 1176009 h 1355913"/>
                <a:gd name="connsiteX27" fmla="*/ 443585 w 1303698"/>
                <a:gd name="connsiteY27" fmla="*/ 1139433 h 1355913"/>
                <a:gd name="connsiteX28" fmla="*/ 321181 w 1303698"/>
                <a:gd name="connsiteY28" fmla="*/ 1139433 h 1355913"/>
                <a:gd name="connsiteX29" fmla="*/ 321181 w 1303698"/>
                <a:gd name="connsiteY29" fmla="*/ 1176009 h 1355913"/>
                <a:gd name="connsiteX30" fmla="*/ 367143 w 1303698"/>
                <a:gd name="connsiteY30" fmla="*/ 1176009 h 1355913"/>
                <a:gd name="connsiteX31" fmla="*/ 367143 w 1303698"/>
                <a:gd name="connsiteY31" fmla="*/ 1139433 h 1355913"/>
                <a:gd name="connsiteX32" fmla="*/ 244739 w 1303698"/>
                <a:gd name="connsiteY32" fmla="*/ 1139433 h 1355913"/>
                <a:gd name="connsiteX33" fmla="*/ 244739 w 1303698"/>
                <a:gd name="connsiteY33" fmla="*/ 1176009 h 1355913"/>
                <a:gd name="connsiteX34" fmla="*/ 290701 w 1303698"/>
                <a:gd name="connsiteY34" fmla="*/ 1176009 h 1355913"/>
                <a:gd name="connsiteX35" fmla="*/ 290701 w 1303698"/>
                <a:gd name="connsiteY35" fmla="*/ 1139433 h 1355913"/>
                <a:gd name="connsiteX36" fmla="*/ 168297 w 1303698"/>
                <a:gd name="connsiteY36" fmla="*/ 1139433 h 1355913"/>
                <a:gd name="connsiteX37" fmla="*/ 168297 w 1303698"/>
                <a:gd name="connsiteY37" fmla="*/ 1176009 h 1355913"/>
                <a:gd name="connsiteX38" fmla="*/ 214259 w 1303698"/>
                <a:gd name="connsiteY38" fmla="*/ 1176009 h 1355913"/>
                <a:gd name="connsiteX39" fmla="*/ 214259 w 1303698"/>
                <a:gd name="connsiteY39" fmla="*/ 1139433 h 1355913"/>
                <a:gd name="connsiteX40" fmla="*/ 91855 w 1303698"/>
                <a:gd name="connsiteY40" fmla="*/ 1139433 h 1355913"/>
                <a:gd name="connsiteX41" fmla="*/ 91855 w 1303698"/>
                <a:gd name="connsiteY41" fmla="*/ 1176009 h 1355913"/>
                <a:gd name="connsiteX42" fmla="*/ 137817 w 1303698"/>
                <a:gd name="connsiteY42" fmla="*/ 1176009 h 1355913"/>
                <a:gd name="connsiteX43" fmla="*/ 137817 w 1303698"/>
                <a:gd name="connsiteY43" fmla="*/ 1139433 h 1355913"/>
                <a:gd name="connsiteX44" fmla="*/ 550507 w 1303698"/>
                <a:gd name="connsiteY44" fmla="*/ 1066462 h 1355913"/>
                <a:gd name="connsiteX45" fmla="*/ 550507 w 1303698"/>
                <a:gd name="connsiteY45" fmla="*/ 1103038 h 1355913"/>
                <a:gd name="connsiteX46" fmla="*/ 596469 w 1303698"/>
                <a:gd name="connsiteY46" fmla="*/ 1103038 h 1355913"/>
                <a:gd name="connsiteX47" fmla="*/ 596469 w 1303698"/>
                <a:gd name="connsiteY47" fmla="*/ 1066462 h 1355913"/>
                <a:gd name="connsiteX48" fmla="*/ 474065 w 1303698"/>
                <a:gd name="connsiteY48" fmla="*/ 1066462 h 1355913"/>
                <a:gd name="connsiteX49" fmla="*/ 474065 w 1303698"/>
                <a:gd name="connsiteY49" fmla="*/ 1103038 h 1355913"/>
                <a:gd name="connsiteX50" fmla="*/ 520027 w 1303698"/>
                <a:gd name="connsiteY50" fmla="*/ 1103038 h 1355913"/>
                <a:gd name="connsiteX51" fmla="*/ 520027 w 1303698"/>
                <a:gd name="connsiteY51" fmla="*/ 1066462 h 1355913"/>
                <a:gd name="connsiteX52" fmla="*/ 397623 w 1303698"/>
                <a:gd name="connsiteY52" fmla="*/ 1066462 h 1355913"/>
                <a:gd name="connsiteX53" fmla="*/ 397623 w 1303698"/>
                <a:gd name="connsiteY53" fmla="*/ 1103038 h 1355913"/>
                <a:gd name="connsiteX54" fmla="*/ 443585 w 1303698"/>
                <a:gd name="connsiteY54" fmla="*/ 1103038 h 1355913"/>
                <a:gd name="connsiteX55" fmla="*/ 443585 w 1303698"/>
                <a:gd name="connsiteY55" fmla="*/ 1066462 h 1355913"/>
                <a:gd name="connsiteX56" fmla="*/ 321181 w 1303698"/>
                <a:gd name="connsiteY56" fmla="*/ 1066462 h 1355913"/>
                <a:gd name="connsiteX57" fmla="*/ 321181 w 1303698"/>
                <a:gd name="connsiteY57" fmla="*/ 1103038 h 1355913"/>
                <a:gd name="connsiteX58" fmla="*/ 367143 w 1303698"/>
                <a:gd name="connsiteY58" fmla="*/ 1103038 h 1355913"/>
                <a:gd name="connsiteX59" fmla="*/ 367143 w 1303698"/>
                <a:gd name="connsiteY59" fmla="*/ 1066462 h 1355913"/>
                <a:gd name="connsiteX60" fmla="*/ 244739 w 1303698"/>
                <a:gd name="connsiteY60" fmla="*/ 1066462 h 1355913"/>
                <a:gd name="connsiteX61" fmla="*/ 244739 w 1303698"/>
                <a:gd name="connsiteY61" fmla="*/ 1103038 h 1355913"/>
                <a:gd name="connsiteX62" fmla="*/ 290701 w 1303698"/>
                <a:gd name="connsiteY62" fmla="*/ 1103038 h 1355913"/>
                <a:gd name="connsiteX63" fmla="*/ 290701 w 1303698"/>
                <a:gd name="connsiteY63" fmla="*/ 1066462 h 1355913"/>
                <a:gd name="connsiteX64" fmla="*/ 168297 w 1303698"/>
                <a:gd name="connsiteY64" fmla="*/ 1066462 h 1355913"/>
                <a:gd name="connsiteX65" fmla="*/ 168297 w 1303698"/>
                <a:gd name="connsiteY65" fmla="*/ 1103038 h 1355913"/>
                <a:gd name="connsiteX66" fmla="*/ 214259 w 1303698"/>
                <a:gd name="connsiteY66" fmla="*/ 1103038 h 1355913"/>
                <a:gd name="connsiteX67" fmla="*/ 214259 w 1303698"/>
                <a:gd name="connsiteY67" fmla="*/ 1066462 h 1355913"/>
                <a:gd name="connsiteX68" fmla="*/ 91855 w 1303698"/>
                <a:gd name="connsiteY68" fmla="*/ 1066462 h 1355913"/>
                <a:gd name="connsiteX69" fmla="*/ 91855 w 1303698"/>
                <a:gd name="connsiteY69" fmla="*/ 1103038 h 1355913"/>
                <a:gd name="connsiteX70" fmla="*/ 137817 w 1303698"/>
                <a:gd name="connsiteY70" fmla="*/ 1103038 h 1355913"/>
                <a:gd name="connsiteX71" fmla="*/ 137817 w 1303698"/>
                <a:gd name="connsiteY71" fmla="*/ 1066462 h 1355913"/>
                <a:gd name="connsiteX72" fmla="*/ 406719 w 1303698"/>
                <a:gd name="connsiteY72" fmla="*/ 768369 h 1355913"/>
                <a:gd name="connsiteX73" fmla="*/ 392429 w 1303698"/>
                <a:gd name="connsiteY73" fmla="*/ 781560 h 1355913"/>
                <a:gd name="connsiteX74" fmla="*/ 391879 w 1303698"/>
                <a:gd name="connsiteY74" fmla="*/ 942049 h 1355913"/>
                <a:gd name="connsiteX75" fmla="*/ 405620 w 1303698"/>
                <a:gd name="connsiteY75" fmla="*/ 956339 h 1355913"/>
                <a:gd name="connsiteX76" fmla="*/ 419360 w 1303698"/>
                <a:gd name="connsiteY76" fmla="*/ 942049 h 1355913"/>
                <a:gd name="connsiteX77" fmla="*/ 419360 w 1303698"/>
                <a:gd name="connsiteY77" fmla="*/ 863453 h 1355913"/>
                <a:gd name="connsiteX78" fmla="*/ 419360 w 1303698"/>
                <a:gd name="connsiteY78" fmla="*/ 782110 h 1355913"/>
                <a:gd name="connsiteX79" fmla="*/ 406719 w 1303698"/>
                <a:gd name="connsiteY79" fmla="*/ 768369 h 1355913"/>
                <a:gd name="connsiteX80" fmla="*/ 555116 w 1303698"/>
                <a:gd name="connsiteY80" fmla="*/ 723300 h 1355913"/>
                <a:gd name="connsiteX81" fmla="*/ 544674 w 1303698"/>
                <a:gd name="connsiteY81" fmla="*/ 734842 h 1355913"/>
                <a:gd name="connsiteX82" fmla="*/ 545223 w 1303698"/>
                <a:gd name="connsiteY82" fmla="*/ 944797 h 1355913"/>
                <a:gd name="connsiteX83" fmla="*/ 556765 w 1303698"/>
                <a:gd name="connsiteY83" fmla="*/ 956339 h 1355913"/>
                <a:gd name="connsiteX84" fmla="*/ 600185 w 1303698"/>
                <a:gd name="connsiteY84" fmla="*/ 956339 h 1355913"/>
                <a:gd name="connsiteX85" fmla="*/ 615025 w 1303698"/>
                <a:gd name="connsiteY85" fmla="*/ 941499 h 1355913"/>
                <a:gd name="connsiteX86" fmla="*/ 615025 w 1303698"/>
                <a:gd name="connsiteY86" fmla="*/ 866751 h 1355913"/>
                <a:gd name="connsiteX87" fmla="*/ 621071 w 1303698"/>
                <a:gd name="connsiteY87" fmla="*/ 853010 h 1355913"/>
                <a:gd name="connsiteX88" fmla="*/ 637559 w 1303698"/>
                <a:gd name="connsiteY88" fmla="*/ 827728 h 1355913"/>
                <a:gd name="connsiteX89" fmla="*/ 625468 w 1303698"/>
                <a:gd name="connsiteY89" fmla="*/ 816735 h 1355913"/>
                <a:gd name="connsiteX90" fmla="*/ 585895 w 1303698"/>
                <a:gd name="connsiteY90" fmla="*/ 816735 h 1355913"/>
                <a:gd name="connsiteX91" fmla="*/ 567208 w 1303698"/>
                <a:gd name="connsiteY91" fmla="*/ 798598 h 1355913"/>
                <a:gd name="connsiteX92" fmla="*/ 567208 w 1303698"/>
                <a:gd name="connsiteY92" fmla="*/ 767819 h 1355913"/>
                <a:gd name="connsiteX93" fmla="*/ 566659 w 1303698"/>
                <a:gd name="connsiteY93" fmla="*/ 767819 h 1355913"/>
                <a:gd name="connsiteX94" fmla="*/ 566659 w 1303698"/>
                <a:gd name="connsiteY94" fmla="*/ 735392 h 1355913"/>
                <a:gd name="connsiteX95" fmla="*/ 555116 w 1303698"/>
                <a:gd name="connsiteY95" fmla="*/ 723300 h 1355913"/>
                <a:gd name="connsiteX96" fmla="*/ 509498 w 1303698"/>
                <a:gd name="connsiteY96" fmla="*/ 565559 h 1355913"/>
                <a:gd name="connsiteX97" fmla="*/ 495208 w 1303698"/>
                <a:gd name="connsiteY97" fmla="*/ 572704 h 1355913"/>
                <a:gd name="connsiteX98" fmla="*/ 502353 w 1303698"/>
                <a:gd name="connsiteY98" fmla="*/ 601284 h 1355913"/>
                <a:gd name="connsiteX99" fmla="*/ 545223 w 1303698"/>
                <a:gd name="connsiteY99" fmla="*/ 674384 h 1355913"/>
                <a:gd name="connsiteX100" fmla="*/ 571605 w 1303698"/>
                <a:gd name="connsiteY100" fmla="*/ 702964 h 1355913"/>
                <a:gd name="connsiteX101" fmla="*/ 578750 w 1303698"/>
                <a:gd name="connsiteY101" fmla="*/ 703514 h 1355913"/>
                <a:gd name="connsiteX102" fmla="*/ 588643 w 1303698"/>
                <a:gd name="connsiteY102" fmla="*/ 715056 h 1355913"/>
                <a:gd name="connsiteX103" fmla="*/ 588093 w 1303698"/>
                <a:gd name="connsiteY103" fmla="*/ 767270 h 1355913"/>
                <a:gd name="connsiteX104" fmla="*/ 613376 w 1303698"/>
                <a:gd name="connsiteY104" fmla="*/ 794751 h 1355913"/>
                <a:gd name="connsiteX105" fmla="*/ 617773 w 1303698"/>
                <a:gd name="connsiteY105" fmla="*/ 795300 h 1355913"/>
                <a:gd name="connsiteX106" fmla="*/ 637559 w 1303698"/>
                <a:gd name="connsiteY106" fmla="*/ 783758 h 1355913"/>
                <a:gd name="connsiteX107" fmla="*/ 620521 w 1303698"/>
                <a:gd name="connsiteY107" fmla="*/ 754629 h 1355913"/>
                <a:gd name="connsiteX108" fmla="*/ 597987 w 1303698"/>
                <a:gd name="connsiteY108" fmla="*/ 731545 h 1355913"/>
                <a:gd name="connsiteX109" fmla="*/ 597987 w 1303698"/>
                <a:gd name="connsiteY109" fmla="*/ 656796 h 1355913"/>
                <a:gd name="connsiteX110" fmla="*/ 597437 w 1303698"/>
                <a:gd name="connsiteY110" fmla="*/ 656796 h 1355913"/>
                <a:gd name="connsiteX111" fmla="*/ 597437 w 1303698"/>
                <a:gd name="connsiteY111" fmla="*/ 580949 h 1355913"/>
                <a:gd name="connsiteX112" fmla="*/ 582597 w 1303698"/>
                <a:gd name="connsiteY112" fmla="*/ 565559 h 1355913"/>
                <a:gd name="connsiteX113" fmla="*/ 509498 w 1303698"/>
                <a:gd name="connsiteY113" fmla="*/ 565559 h 1355913"/>
                <a:gd name="connsiteX114" fmla="*/ 1099240 w 1303698"/>
                <a:gd name="connsiteY114" fmla="*/ 0 h 1355913"/>
                <a:gd name="connsiteX115" fmla="*/ 1179484 w 1303698"/>
                <a:gd name="connsiteY115" fmla="*/ 0 h 1355913"/>
                <a:gd name="connsiteX116" fmla="*/ 1216309 w 1303698"/>
                <a:gd name="connsiteY116" fmla="*/ 756827 h 1355913"/>
                <a:gd name="connsiteX117" fmla="*/ 1303698 w 1303698"/>
                <a:gd name="connsiteY117" fmla="*/ 758476 h 1355913"/>
                <a:gd name="connsiteX118" fmla="*/ 1301500 w 1303698"/>
                <a:gd name="connsiteY118" fmla="*/ 1355913 h 1355913"/>
                <a:gd name="connsiteX119" fmla="*/ 0 w 1303698"/>
                <a:gd name="connsiteY119" fmla="*/ 1355913 h 1355913"/>
                <a:gd name="connsiteX120" fmla="*/ 2199 w 1303698"/>
                <a:gd name="connsiteY120" fmla="*/ 951942 h 1355913"/>
                <a:gd name="connsiteX121" fmla="*/ 149497 w 1303698"/>
                <a:gd name="connsiteY121" fmla="*/ 867850 h 1355913"/>
                <a:gd name="connsiteX122" fmla="*/ 190719 w 1303698"/>
                <a:gd name="connsiteY122" fmla="*/ 943698 h 1355913"/>
                <a:gd name="connsiteX123" fmla="*/ 325925 w 1303698"/>
                <a:gd name="connsiteY123" fmla="*/ 867300 h 1355913"/>
                <a:gd name="connsiteX124" fmla="*/ 364398 w 1303698"/>
                <a:gd name="connsiteY124" fmla="*/ 938751 h 1355913"/>
                <a:gd name="connsiteX125" fmla="*/ 366047 w 1303698"/>
                <a:gd name="connsiteY125" fmla="*/ 767270 h 1355913"/>
                <a:gd name="connsiteX126" fmla="*/ 391879 w 1303698"/>
                <a:gd name="connsiteY126" fmla="*/ 741987 h 1355913"/>
                <a:gd name="connsiteX127" fmla="*/ 419910 w 1303698"/>
                <a:gd name="connsiteY127" fmla="*/ 714506 h 1355913"/>
                <a:gd name="connsiteX128" fmla="*/ 419910 w 1303698"/>
                <a:gd name="connsiteY128" fmla="*/ 661193 h 1355913"/>
                <a:gd name="connsiteX129" fmla="*/ 454536 w 1303698"/>
                <a:gd name="connsiteY129" fmla="*/ 606231 h 1355913"/>
                <a:gd name="connsiteX130" fmla="*/ 467727 w 1303698"/>
                <a:gd name="connsiteY130" fmla="*/ 584796 h 1355913"/>
                <a:gd name="connsiteX131" fmla="*/ 467177 w 1303698"/>
                <a:gd name="connsiteY131" fmla="*/ 555116 h 1355913"/>
                <a:gd name="connsiteX132" fmla="*/ 482017 w 1303698"/>
                <a:gd name="connsiteY132" fmla="*/ 539178 h 1355913"/>
                <a:gd name="connsiteX133" fmla="*/ 607330 w 1303698"/>
                <a:gd name="connsiteY133" fmla="*/ 539178 h 1355913"/>
                <a:gd name="connsiteX134" fmla="*/ 624368 w 1303698"/>
                <a:gd name="connsiteY134" fmla="*/ 558414 h 1355913"/>
                <a:gd name="connsiteX135" fmla="*/ 624368 w 1303698"/>
                <a:gd name="connsiteY135" fmla="*/ 673834 h 1355913"/>
                <a:gd name="connsiteX136" fmla="*/ 626017 w 1303698"/>
                <a:gd name="connsiteY136" fmla="*/ 717254 h 1355913"/>
                <a:gd name="connsiteX137" fmla="*/ 632063 w 1303698"/>
                <a:gd name="connsiteY137" fmla="*/ 726598 h 1355913"/>
                <a:gd name="connsiteX138" fmla="*/ 637010 w 1303698"/>
                <a:gd name="connsiteY138" fmla="*/ 717804 h 1355913"/>
                <a:gd name="connsiteX139" fmla="*/ 637010 w 1303698"/>
                <a:gd name="connsiteY139" fmla="*/ 690873 h 1355913"/>
                <a:gd name="connsiteX140" fmla="*/ 653498 w 1303698"/>
                <a:gd name="connsiteY140" fmla="*/ 674384 h 1355913"/>
                <a:gd name="connsiteX141" fmla="*/ 671086 w 1303698"/>
                <a:gd name="connsiteY141" fmla="*/ 658445 h 1355913"/>
                <a:gd name="connsiteX142" fmla="*/ 695819 w 1303698"/>
                <a:gd name="connsiteY142" fmla="*/ 611727 h 1355913"/>
                <a:gd name="connsiteX143" fmla="*/ 715056 w 1303698"/>
                <a:gd name="connsiteY143" fmla="*/ 594140 h 1355913"/>
                <a:gd name="connsiteX144" fmla="*/ 753529 w 1303698"/>
                <a:gd name="connsiteY144" fmla="*/ 597987 h 1355913"/>
                <a:gd name="connsiteX145" fmla="*/ 762323 w 1303698"/>
                <a:gd name="connsiteY145" fmla="*/ 606231 h 1355913"/>
                <a:gd name="connsiteX146" fmla="*/ 795850 w 1303698"/>
                <a:gd name="connsiteY146" fmla="*/ 665590 h 1355913"/>
                <a:gd name="connsiteX147" fmla="*/ 795850 w 1303698"/>
                <a:gd name="connsiteY147" fmla="*/ 765071 h 1355913"/>
                <a:gd name="connsiteX148" fmla="*/ 862903 w 1303698"/>
                <a:gd name="connsiteY148" fmla="*/ 761773 h 1355913"/>
                <a:gd name="connsiteX149" fmla="*/ 898079 w 1303698"/>
                <a:gd name="connsiteY149" fmla="*/ 155543 h 1355913"/>
                <a:gd name="connsiteX150" fmla="*/ 979973 w 1303698"/>
                <a:gd name="connsiteY150" fmla="*/ 155543 h 1355913"/>
                <a:gd name="connsiteX151" fmla="*/ 1016797 w 1303698"/>
                <a:gd name="connsiteY151" fmla="*/ 759026 h 1355913"/>
                <a:gd name="connsiteX152" fmla="*/ 1063515 w 1303698"/>
                <a:gd name="connsiteY152" fmla="*/ 757376 h 135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303698" h="1355913">
                  <a:moveTo>
                    <a:pt x="91855" y="1312553"/>
                  </a:moveTo>
                  <a:lnTo>
                    <a:pt x="91855" y="1330841"/>
                  </a:lnTo>
                  <a:lnTo>
                    <a:pt x="274735" y="1330841"/>
                  </a:lnTo>
                  <a:lnTo>
                    <a:pt x="274735" y="1312553"/>
                  </a:lnTo>
                  <a:close/>
                  <a:moveTo>
                    <a:pt x="91855" y="1284733"/>
                  </a:moveTo>
                  <a:lnTo>
                    <a:pt x="91855" y="1303021"/>
                  </a:lnTo>
                  <a:lnTo>
                    <a:pt x="274735" y="1303021"/>
                  </a:lnTo>
                  <a:lnTo>
                    <a:pt x="274735" y="1284733"/>
                  </a:lnTo>
                  <a:close/>
                  <a:moveTo>
                    <a:pt x="91855" y="1256914"/>
                  </a:moveTo>
                  <a:lnTo>
                    <a:pt x="91855" y="1275202"/>
                  </a:lnTo>
                  <a:lnTo>
                    <a:pt x="274735" y="1275202"/>
                  </a:lnTo>
                  <a:lnTo>
                    <a:pt x="274735" y="1256914"/>
                  </a:lnTo>
                  <a:close/>
                  <a:moveTo>
                    <a:pt x="91855" y="1229095"/>
                  </a:moveTo>
                  <a:lnTo>
                    <a:pt x="91855" y="1247383"/>
                  </a:lnTo>
                  <a:lnTo>
                    <a:pt x="274735" y="1247383"/>
                  </a:lnTo>
                  <a:lnTo>
                    <a:pt x="274735" y="1229095"/>
                  </a:lnTo>
                  <a:close/>
                  <a:moveTo>
                    <a:pt x="550507" y="1139433"/>
                  </a:moveTo>
                  <a:lnTo>
                    <a:pt x="550507" y="1176009"/>
                  </a:lnTo>
                  <a:lnTo>
                    <a:pt x="596469" y="1176009"/>
                  </a:lnTo>
                  <a:lnTo>
                    <a:pt x="596469" y="1139433"/>
                  </a:lnTo>
                  <a:close/>
                  <a:moveTo>
                    <a:pt x="474065" y="1139433"/>
                  </a:moveTo>
                  <a:lnTo>
                    <a:pt x="474065" y="1176009"/>
                  </a:lnTo>
                  <a:lnTo>
                    <a:pt x="520027" y="1176009"/>
                  </a:lnTo>
                  <a:lnTo>
                    <a:pt x="520027" y="1139433"/>
                  </a:lnTo>
                  <a:close/>
                  <a:moveTo>
                    <a:pt x="397623" y="1139433"/>
                  </a:moveTo>
                  <a:lnTo>
                    <a:pt x="397623" y="1176009"/>
                  </a:lnTo>
                  <a:lnTo>
                    <a:pt x="443585" y="1176009"/>
                  </a:lnTo>
                  <a:lnTo>
                    <a:pt x="443585" y="1139433"/>
                  </a:lnTo>
                  <a:close/>
                  <a:moveTo>
                    <a:pt x="321181" y="1139433"/>
                  </a:moveTo>
                  <a:lnTo>
                    <a:pt x="321181" y="1176009"/>
                  </a:lnTo>
                  <a:lnTo>
                    <a:pt x="367143" y="1176009"/>
                  </a:lnTo>
                  <a:lnTo>
                    <a:pt x="367143" y="1139433"/>
                  </a:lnTo>
                  <a:close/>
                  <a:moveTo>
                    <a:pt x="244739" y="1139433"/>
                  </a:moveTo>
                  <a:lnTo>
                    <a:pt x="244739" y="1176009"/>
                  </a:lnTo>
                  <a:lnTo>
                    <a:pt x="290701" y="1176009"/>
                  </a:lnTo>
                  <a:lnTo>
                    <a:pt x="290701" y="1139433"/>
                  </a:lnTo>
                  <a:close/>
                  <a:moveTo>
                    <a:pt x="168297" y="1139433"/>
                  </a:moveTo>
                  <a:lnTo>
                    <a:pt x="168297" y="1176009"/>
                  </a:lnTo>
                  <a:lnTo>
                    <a:pt x="214259" y="1176009"/>
                  </a:lnTo>
                  <a:lnTo>
                    <a:pt x="214259" y="1139433"/>
                  </a:lnTo>
                  <a:close/>
                  <a:moveTo>
                    <a:pt x="91855" y="1139433"/>
                  </a:moveTo>
                  <a:lnTo>
                    <a:pt x="91855" y="1176009"/>
                  </a:lnTo>
                  <a:lnTo>
                    <a:pt x="137817" y="1176009"/>
                  </a:lnTo>
                  <a:lnTo>
                    <a:pt x="137817" y="1139433"/>
                  </a:lnTo>
                  <a:close/>
                  <a:moveTo>
                    <a:pt x="550507" y="1066462"/>
                  </a:moveTo>
                  <a:lnTo>
                    <a:pt x="550507" y="1103038"/>
                  </a:lnTo>
                  <a:lnTo>
                    <a:pt x="596469" y="1103038"/>
                  </a:lnTo>
                  <a:lnTo>
                    <a:pt x="596469" y="1066462"/>
                  </a:lnTo>
                  <a:close/>
                  <a:moveTo>
                    <a:pt x="474065" y="1066462"/>
                  </a:moveTo>
                  <a:lnTo>
                    <a:pt x="474065" y="1103038"/>
                  </a:lnTo>
                  <a:lnTo>
                    <a:pt x="520027" y="1103038"/>
                  </a:lnTo>
                  <a:lnTo>
                    <a:pt x="520027" y="1066462"/>
                  </a:lnTo>
                  <a:close/>
                  <a:moveTo>
                    <a:pt x="397623" y="1066462"/>
                  </a:moveTo>
                  <a:lnTo>
                    <a:pt x="397623" y="1103038"/>
                  </a:lnTo>
                  <a:lnTo>
                    <a:pt x="443585" y="1103038"/>
                  </a:lnTo>
                  <a:lnTo>
                    <a:pt x="443585" y="1066462"/>
                  </a:lnTo>
                  <a:close/>
                  <a:moveTo>
                    <a:pt x="321181" y="1066462"/>
                  </a:moveTo>
                  <a:lnTo>
                    <a:pt x="321181" y="1103038"/>
                  </a:lnTo>
                  <a:lnTo>
                    <a:pt x="367143" y="1103038"/>
                  </a:lnTo>
                  <a:lnTo>
                    <a:pt x="367143" y="1066462"/>
                  </a:lnTo>
                  <a:close/>
                  <a:moveTo>
                    <a:pt x="244739" y="1066462"/>
                  </a:moveTo>
                  <a:lnTo>
                    <a:pt x="244739" y="1103038"/>
                  </a:lnTo>
                  <a:lnTo>
                    <a:pt x="290701" y="1103038"/>
                  </a:lnTo>
                  <a:lnTo>
                    <a:pt x="290701" y="1066462"/>
                  </a:lnTo>
                  <a:close/>
                  <a:moveTo>
                    <a:pt x="168297" y="1066462"/>
                  </a:moveTo>
                  <a:lnTo>
                    <a:pt x="168297" y="1103038"/>
                  </a:lnTo>
                  <a:lnTo>
                    <a:pt x="214259" y="1103038"/>
                  </a:lnTo>
                  <a:lnTo>
                    <a:pt x="214259" y="1066462"/>
                  </a:lnTo>
                  <a:close/>
                  <a:moveTo>
                    <a:pt x="91855" y="1066462"/>
                  </a:moveTo>
                  <a:lnTo>
                    <a:pt x="91855" y="1103038"/>
                  </a:lnTo>
                  <a:lnTo>
                    <a:pt x="137817" y="1103038"/>
                  </a:lnTo>
                  <a:lnTo>
                    <a:pt x="137817" y="1066462"/>
                  </a:lnTo>
                  <a:close/>
                  <a:moveTo>
                    <a:pt x="406719" y="768369"/>
                  </a:moveTo>
                  <a:cubicBezTo>
                    <a:pt x="397376" y="768369"/>
                    <a:pt x="392429" y="770567"/>
                    <a:pt x="392429" y="781560"/>
                  </a:cubicBezTo>
                  <a:cubicBezTo>
                    <a:pt x="392979" y="834873"/>
                    <a:pt x="392979" y="888736"/>
                    <a:pt x="391879" y="942049"/>
                  </a:cubicBezTo>
                  <a:cubicBezTo>
                    <a:pt x="391879" y="951942"/>
                    <a:pt x="395177" y="956339"/>
                    <a:pt x="405620" y="956339"/>
                  </a:cubicBezTo>
                  <a:cubicBezTo>
                    <a:pt x="416063" y="956339"/>
                    <a:pt x="419360" y="952492"/>
                    <a:pt x="419360" y="942049"/>
                  </a:cubicBezTo>
                  <a:cubicBezTo>
                    <a:pt x="418811" y="915667"/>
                    <a:pt x="419360" y="889835"/>
                    <a:pt x="419360" y="863453"/>
                  </a:cubicBezTo>
                  <a:cubicBezTo>
                    <a:pt x="419360" y="836522"/>
                    <a:pt x="418811" y="809041"/>
                    <a:pt x="419360" y="782110"/>
                  </a:cubicBezTo>
                  <a:cubicBezTo>
                    <a:pt x="419360" y="772766"/>
                    <a:pt x="417162" y="768369"/>
                    <a:pt x="406719" y="768369"/>
                  </a:cubicBezTo>
                  <a:close/>
                  <a:moveTo>
                    <a:pt x="555116" y="723300"/>
                  </a:moveTo>
                  <a:cubicBezTo>
                    <a:pt x="546872" y="723300"/>
                    <a:pt x="544674" y="727697"/>
                    <a:pt x="544674" y="734842"/>
                  </a:cubicBezTo>
                  <a:cubicBezTo>
                    <a:pt x="544674" y="804644"/>
                    <a:pt x="544674" y="874446"/>
                    <a:pt x="545223" y="944797"/>
                  </a:cubicBezTo>
                  <a:cubicBezTo>
                    <a:pt x="544674" y="953041"/>
                    <a:pt x="548521" y="956339"/>
                    <a:pt x="556765" y="956339"/>
                  </a:cubicBezTo>
                  <a:cubicBezTo>
                    <a:pt x="571056" y="955789"/>
                    <a:pt x="585895" y="955789"/>
                    <a:pt x="600185" y="956339"/>
                  </a:cubicBezTo>
                  <a:cubicBezTo>
                    <a:pt x="611177" y="956889"/>
                    <a:pt x="615025" y="952492"/>
                    <a:pt x="615025" y="941499"/>
                  </a:cubicBezTo>
                  <a:cubicBezTo>
                    <a:pt x="614475" y="916217"/>
                    <a:pt x="615025" y="891484"/>
                    <a:pt x="615025" y="866751"/>
                  </a:cubicBezTo>
                  <a:cubicBezTo>
                    <a:pt x="615025" y="861255"/>
                    <a:pt x="613926" y="853010"/>
                    <a:pt x="621071" y="853010"/>
                  </a:cubicBezTo>
                  <a:cubicBezTo>
                    <a:pt x="640857" y="853010"/>
                    <a:pt x="637010" y="839270"/>
                    <a:pt x="637559" y="827728"/>
                  </a:cubicBezTo>
                  <a:cubicBezTo>
                    <a:pt x="637559" y="818934"/>
                    <a:pt x="633712" y="816735"/>
                    <a:pt x="625468" y="816735"/>
                  </a:cubicBezTo>
                  <a:cubicBezTo>
                    <a:pt x="612277" y="816735"/>
                    <a:pt x="599086" y="816186"/>
                    <a:pt x="585895" y="816735"/>
                  </a:cubicBezTo>
                  <a:cubicBezTo>
                    <a:pt x="572704" y="817285"/>
                    <a:pt x="567208" y="811239"/>
                    <a:pt x="567208" y="798598"/>
                  </a:cubicBezTo>
                  <a:cubicBezTo>
                    <a:pt x="567208" y="788705"/>
                    <a:pt x="567208" y="778262"/>
                    <a:pt x="567208" y="767819"/>
                  </a:cubicBezTo>
                  <a:cubicBezTo>
                    <a:pt x="566659" y="767819"/>
                    <a:pt x="566659" y="767819"/>
                    <a:pt x="566659" y="767819"/>
                  </a:cubicBezTo>
                  <a:cubicBezTo>
                    <a:pt x="566659" y="756827"/>
                    <a:pt x="566659" y="746384"/>
                    <a:pt x="566659" y="735392"/>
                  </a:cubicBezTo>
                  <a:cubicBezTo>
                    <a:pt x="566659" y="727148"/>
                    <a:pt x="563910" y="723300"/>
                    <a:pt x="555116" y="723300"/>
                  </a:cubicBezTo>
                  <a:close/>
                  <a:moveTo>
                    <a:pt x="509498" y="565559"/>
                  </a:moveTo>
                  <a:cubicBezTo>
                    <a:pt x="503452" y="565559"/>
                    <a:pt x="495208" y="563910"/>
                    <a:pt x="495208" y="572704"/>
                  </a:cubicBezTo>
                  <a:cubicBezTo>
                    <a:pt x="495208" y="582597"/>
                    <a:pt x="488063" y="595239"/>
                    <a:pt x="502353" y="601284"/>
                  </a:cubicBezTo>
                  <a:cubicBezTo>
                    <a:pt x="534781" y="615025"/>
                    <a:pt x="546322" y="640857"/>
                    <a:pt x="545223" y="674384"/>
                  </a:cubicBezTo>
                  <a:cubicBezTo>
                    <a:pt x="544674" y="705712"/>
                    <a:pt x="543025" y="702964"/>
                    <a:pt x="571605" y="702964"/>
                  </a:cubicBezTo>
                  <a:cubicBezTo>
                    <a:pt x="574353" y="702964"/>
                    <a:pt x="576552" y="702964"/>
                    <a:pt x="578750" y="703514"/>
                  </a:cubicBezTo>
                  <a:cubicBezTo>
                    <a:pt x="584796" y="704613"/>
                    <a:pt x="589193" y="706262"/>
                    <a:pt x="588643" y="715056"/>
                  </a:cubicBezTo>
                  <a:cubicBezTo>
                    <a:pt x="586994" y="732644"/>
                    <a:pt x="588093" y="749682"/>
                    <a:pt x="588093" y="767270"/>
                  </a:cubicBezTo>
                  <a:cubicBezTo>
                    <a:pt x="588093" y="793651"/>
                    <a:pt x="588093" y="793651"/>
                    <a:pt x="613376" y="794751"/>
                  </a:cubicBezTo>
                  <a:cubicBezTo>
                    <a:pt x="615025" y="794751"/>
                    <a:pt x="616124" y="795300"/>
                    <a:pt x="617773" y="795300"/>
                  </a:cubicBezTo>
                  <a:cubicBezTo>
                    <a:pt x="627117" y="795850"/>
                    <a:pt x="637010" y="799148"/>
                    <a:pt x="637559" y="783758"/>
                  </a:cubicBezTo>
                  <a:cubicBezTo>
                    <a:pt x="638658" y="756827"/>
                    <a:pt x="638658" y="755178"/>
                    <a:pt x="620521" y="754629"/>
                  </a:cubicBezTo>
                  <a:cubicBezTo>
                    <a:pt x="602384" y="753529"/>
                    <a:pt x="597987" y="749682"/>
                    <a:pt x="597987" y="731545"/>
                  </a:cubicBezTo>
                  <a:cubicBezTo>
                    <a:pt x="597987" y="706262"/>
                    <a:pt x="597987" y="681529"/>
                    <a:pt x="597987" y="656796"/>
                  </a:cubicBezTo>
                  <a:cubicBezTo>
                    <a:pt x="597437" y="656796"/>
                    <a:pt x="597437" y="656796"/>
                    <a:pt x="597437" y="656796"/>
                  </a:cubicBezTo>
                  <a:cubicBezTo>
                    <a:pt x="597437" y="631514"/>
                    <a:pt x="596887" y="606231"/>
                    <a:pt x="597437" y="580949"/>
                  </a:cubicBezTo>
                  <a:cubicBezTo>
                    <a:pt x="597987" y="569956"/>
                    <a:pt x="594689" y="565009"/>
                    <a:pt x="582597" y="565559"/>
                  </a:cubicBezTo>
                  <a:cubicBezTo>
                    <a:pt x="558414" y="566109"/>
                    <a:pt x="533681" y="565559"/>
                    <a:pt x="509498" y="565559"/>
                  </a:cubicBezTo>
                  <a:close/>
                  <a:moveTo>
                    <a:pt x="1099240" y="0"/>
                  </a:moveTo>
                  <a:lnTo>
                    <a:pt x="1179484" y="0"/>
                  </a:lnTo>
                  <a:lnTo>
                    <a:pt x="1216309" y="756827"/>
                  </a:lnTo>
                  <a:lnTo>
                    <a:pt x="1303698" y="758476"/>
                  </a:lnTo>
                  <a:lnTo>
                    <a:pt x="1301500" y="1355913"/>
                  </a:lnTo>
                  <a:lnTo>
                    <a:pt x="0" y="1355913"/>
                  </a:lnTo>
                  <a:lnTo>
                    <a:pt x="2199" y="951942"/>
                  </a:lnTo>
                  <a:lnTo>
                    <a:pt x="149497" y="867850"/>
                  </a:lnTo>
                  <a:lnTo>
                    <a:pt x="190719" y="943698"/>
                  </a:lnTo>
                  <a:lnTo>
                    <a:pt x="325925" y="867300"/>
                  </a:lnTo>
                  <a:lnTo>
                    <a:pt x="364398" y="938751"/>
                  </a:lnTo>
                  <a:cubicBezTo>
                    <a:pt x="364398" y="881591"/>
                    <a:pt x="365498" y="824430"/>
                    <a:pt x="366047" y="767270"/>
                  </a:cubicBezTo>
                  <a:cubicBezTo>
                    <a:pt x="366047" y="743636"/>
                    <a:pt x="367696" y="741987"/>
                    <a:pt x="391879" y="741987"/>
                  </a:cubicBezTo>
                  <a:cubicBezTo>
                    <a:pt x="423208" y="741987"/>
                    <a:pt x="419910" y="745835"/>
                    <a:pt x="419910" y="714506"/>
                  </a:cubicBezTo>
                  <a:cubicBezTo>
                    <a:pt x="419910" y="696918"/>
                    <a:pt x="419910" y="678781"/>
                    <a:pt x="419910" y="661193"/>
                  </a:cubicBezTo>
                  <a:cubicBezTo>
                    <a:pt x="420460" y="635911"/>
                    <a:pt x="431452" y="616674"/>
                    <a:pt x="454536" y="606231"/>
                  </a:cubicBezTo>
                  <a:cubicBezTo>
                    <a:pt x="464979" y="601834"/>
                    <a:pt x="468826" y="595788"/>
                    <a:pt x="467727" y="584796"/>
                  </a:cubicBezTo>
                  <a:cubicBezTo>
                    <a:pt x="466628" y="574903"/>
                    <a:pt x="467177" y="565009"/>
                    <a:pt x="467177" y="555116"/>
                  </a:cubicBezTo>
                  <a:cubicBezTo>
                    <a:pt x="466628" y="544674"/>
                    <a:pt x="471574" y="539178"/>
                    <a:pt x="482017" y="539178"/>
                  </a:cubicBezTo>
                  <a:cubicBezTo>
                    <a:pt x="523788" y="539178"/>
                    <a:pt x="565559" y="539178"/>
                    <a:pt x="607330" y="539178"/>
                  </a:cubicBezTo>
                  <a:cubicBezTo>
                    <a:pt x="620521" y="539178"/>
                    <a:pt x="624368" y="546872"/>
                    <a:pt x="624368" y="558414"/>
                  </a:cubicBezTo>
                  <a:cubicBezTo>
                    <a:pt x="623819" y="596887"/>
                    <a:pt x="623819" y="635361"/>
                    <a:pt x="624368" y="673834"/>
                  </a:cubicBezTo>
                  <a:cubicBezTo>
                    <a:pt x="624368" y="688124"/>
                    <a:pt x="625468" y="702964"/>
                    <a:pt x="626017" y="717254"/>
                  </a:cubicBezTo>
                  <a:cubicBezTo>
                    <a:pt x="626017" y="721651"/>
                    <a:pt x="626017" y="727148"/>
                    <a:pt x="632063" y="726598"/>
                  </a:cubicBezTo>
                  <a:cubicBezTo>
                    <a:pt x="637559" y="726048"/>
                    <a:pt x="637010" y="721651"/>
                    <a:pt x="637010" y="717804"/>
                  </a:cubicBezTo>
                  <a:cubicBezTo>
                    <a:pt x="637010" y="708461"/>
                    <a:pt x="637559" y="699667"/>
                    <a:pt x="637010" y="690873"/>
                  </a:cubicBezTo>
                  <a:cubicBezTo>
                    <a:pt x="636460" y="679330"/>
                    <a:pt x="641407" y="672735"/>
                    <a:pt x="653498" y="674384"/>
                  </a:cubicBezTo>
                  <a:cubicBezTo>
                    <a:pt x="665590" y="676033"/>
                    <a:pt x="671086" y="672186"/>
                    <a:pt x="671086" y="658445"/>
                  </a:cubicBezTo>
                  <a:cubicBezTo>
                    <a:pt x="671086" y="639208"/>
                    <a:pt x="680430" y="623819"/>
                    <a:pt x="695819" y="611727"/>
                  </a:cubicBezTo>
                  <a:cubicBezTo>
                    <a:pt x="702414" y="606231"/>
                    <a:pt x="710109" y="602933"/>
                    <a:pt x="715056" y="594140"/>
                  </a:cubicBezTo>
                  <a:cubicBezTo>
                    <a:pt x="720002" y="585346"/>
                    <a:pt x="748582" y="588643"/>
                    <a:pt x="753529" y="597987"/>
                  </a:cubicBezTo>
                  <a:cubicBezTo>
                    <a:pt x="755728" y="601834"/>
                    <a:pt x="758476" y="604033"/>
                    <a:pt x="762323" y="606231"/>
                  </a:cubicBezTo>
                  <a:cubicBezTo>
                    <a:pt x="785407" y="619422"/>
                    <a:pt x="795850" y="639758"/>
                    <a:pt x="795850" y="665590"/>
                  </a:cubicBezTo>
                  <a:cubicBezTo>
                    <a:pt x="795850" y="698567"/>
                    <a:pt x="795850" y="732094"/>
                    <a:pt x="795850" y="765071"/>
                  </a:cubicBezTo>
                  <a:lnTo>
                    <a:pt x="862903" y="761773"/>
                  </a:lnTo>
                  <a:lnTo>
                    <a:pt x="898079" y="155543"/>
                  </a:lnTo>
                  <a:lnTo>
                    <a:pt x="979973" y="155543"/>
                  </a:lnTo>
                  <a:lnTo>
                    <a:pt x="1016797" y="759026"/>
                  </a:lnTo>
                  <a:lnTo>
                    <a:pt x="1063515" y="7573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E19D0E-9B4A-4456-A49F-EF8E2ACEAD93}"/>
              </a:ext>
            </a:extLst>
          </p:cNvPr>
          <p:cNvGrpSpPr/>
          <p:nvPr/>
        </p:nvGrpSpPr>
        <p:grpSpPr>
          <a:xfrm>
            <a:off x="7805082" y="2098350"/>
            <a:ext cx="556482" cy="555410"/>
            <a:chOff x="7167947" y="1624190"/>
            <a:chExt cx="2677920" cy="2672764"/>
          </a:xfrm>
          <a:solidFill>
            <a:schemeClr val="accent6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64DF17-7F86-4938-94AE-186FD60E7104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DBA38F7-B2A4-43C1-9197-40C391E9BBF2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E9F9A3-41FF-4E8D-BC50-55362F20C346}"/>
              </a:ext>
            </a:extLst>
          </p:cNvPr>
          <p:cNvSpPr txBox="1"/>
          <p:nvPr/>
        </p:nvSpPr>
        <p:spPr>
          <a:xfrm>
            <a:off x="3696574" y="3356335"/>
            <a:ext cx="4980898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altLang="ko-KR" sz="5867" dirty="0">
                <a:solidFill>
                  <a:schemeClr val="bg1"/>
                </a:solidFill>
                <a:cs typeface="Arial" pitchFamily="34" charset="0"/>
              </a:rPr>
              <a:t>TERIMA KASIH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7DDD5-7A69-4408-A169-D3BEB20173D5}"/>
              </a:ext>
            </a:extLst>
          </p:cNvPr>
          <p:cNvSpPr txBox="1"/>
          <p:nvPr/>
        </p:nvSpPr>
        <p:spPr>
          <a:xfrm>
            <a:off x="3934482" y="4407752"/>
            <a:ext cx="433131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altLang="ko-KR" sz="1867" dirty="0">
                <a:solidFill>
                  <a:schemeClr val="bg1"/>
                </a:solidFill>
                <a:cs typeface="Arial" pitchFamily="34" charset="0"/>
              </a:rPr>
              <a:t>SEMOGA BERKAH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142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RUMUSAN MASALAH 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9264464" y="900268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CA236DF-5114-4CA5-8620-41B943649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533" y="2065867"/>
            <a:ext cx="8858063" cy="3454400"/>
          </a:xfrm>
        </p:spPr>
        <p:txBody>
          <a:bodyPr/>
          <a:lstStyle/>
          <a:p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smart parking system </a:t>
            </a:r>
            <a:r>
              <a:rPr lang="en-ID" dirty="0" err="1"/>
              <a:t>ini</a:t>
            </a:r>
            <a:r>
              <a:rPr lang="en-ID" dirty="0"/>
              <a:t> ?</a:t>
            </a:r>
          </a:p>
          <a:p>
            <a:r>
              <a:rPr lang="en-ID" dirty="0" err="1"/>
              <a:t>Seberapa</a:t>
            </a:r>
            <a:r>
              <a:rPr lang="en-ID" dirty="0"/>
              <a:t> </a:t>
            </a:r>
            <a:r>
              <a:rPr lang="en-ID" dirty="0" err="1"/>
              <a:t>baik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bila</a:t>
            </a:r>
            <a:r>
              <a:rPr lang="en-ID" dirty="0"/>
              <a:t> </a:t>
            </a:r>
            <a:r>
              <a:rPr lang="en-ID" dirty="0" err="1"/>
              <a:t>diterapkan</a:t>
            </a:r>
            <a:r>
              <a:rPr lang="en-ID" dirty="0"/>
              <a:t>?</a:t>
            </a:r>
          </a:p>
          <a:p>
            <a:r>
              <a:rPr lang="en-ID" dirty="0" err="1"/>
              <a:t>Manfaat</a:t>
            </a:r>
            <a:r>
              <a:rPr lang="en-ID" dirty="0"/>
              <a:t> </a:t>
            </a: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saja</a:t>
            </a:r>
            <a:r>
              <a:rPr lang="en-ID" dirty="0"/>
              <a:t> yang </a:t>
            </a:r>
            <a:r>
              <a:rPr lang="en-ID" dirty="0" err="1"/>
              <a:t>didapat</a:t>
            </a:r>
            <a:r>
              <a:rPr lang="en-ID" dirty="0"/>
              <a:t> </a:t>
            </a:r>
            <a:r>
              <a:rPr lang="en-ID" dirty="0" err="1"/>
              <a:t>bila</a:t>
            </a:r>
            <a:r>
              <a:rPr lang="en-ID" dirty="0"/>
              <a:t> </a:t>
            </a:r>
            <a:r>
              <a:rPr lang="en-ID" dirty="0" err="1"/>
              <a:t>menerapkan</a:t>
            </a:r>
            <a:r>
              <a:rPr lang="en-ID" dirty="0"/>
              <a:t> smart parking system </a:t>
            </a:r>
            <a:r>
              <a:rPr lang="en-ID" dirty="0" err="1"/>
              <a:t>ini</a:t>
            </a:r>
            <a:r>
              <a:rPr lang="en-ID" dirty="0"/>
              <a:t>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3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TUJUAN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CA236DF-5114-4CA5-8620-41B943649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3922" y="2101850"/>
            <a:ext cx="7814962" cy="4349750"/>
          </a:xfrm>
        </p:spPr>
        <p:txBody>
          <a:bodyPr>
            <a:normAutofit/>
          </a:bodyPr>
          <a:lstStyle/>
          <a:p>
            <a:r>
              <a:rPr lang="en-ID" sz="2800" dirty="0" err="1"/>
              <a:t>Membuat</a:t>
            </a:r>
            <a:r>
              <a:rPr lang="en-ID" sz="2800" dirty="0"/>
              <a:t> </a:t>
            </a:r>
            <a:r>
              <a:rPr lang="en-ID" sz="2800" dirty="0" err="1"/>
              <a:t>sebuah</a:t>
            </a:r>
            <a:r>
              <a:rPr lang="en-ID" sz="2800" dirty="0"/>
              <a:t> </a:t>
            </a:r>
            <a:r>
              <a:rPr lang="en-ID" sz="2800" dirty="0" err="1"/>
              <a:t>inovasi</a:t>
            </a:r>
            <a:r>
              <a:rPr lang="en-ID" sz="2800" dirty="0"/>
              <a:t> yang </a:t>
            </a:r>
            <a:r>
              <a:rPr lang="en-ID" sz="2800" dirty="0" err="1"/>
              <a:t>menerapkan</a:t>
            </a:r>
            <a:r>
              <a:rPr lang="en-ID" sz="2800" dirty="0"/>
              <a:t> Internet of Things.</a:t>
            </a:r>
          </a:p>
          <a:p>
            <a:r>
              <a:rPr lang="en-ID" sz="2800" dirty="0" err="1"/>
              <a:t>Dapat</a:t>
            </a:r>
            <a:r>
              <a:rPr lang="en-ID" sz="2800" dirty="0"/>
              <a:t> </a:t>
            </a:r>
            <a:r>
              <a:rPr lang="en-ID" sz="2800" dirty="0" err="1"/>
              <a:t>Berkontribusi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</a:t>
            </a:r>
            <a:r>
              <a:rPr lang="en-ID" sz="2800" dirty="0" err="1"/>
              <a:t>kemajuan</a:t>
            </a:r>
            <a:r>
              <a:rPr lang="en-ID" sz="2800" dirty="0"/>
              <a:t> </a:t>
            </a:r>
            <a:r>
              <a:rPr lang="en-ID" sz="2800" dirty="0" err="1"/>
              <a:t>teknologi</a:t>
            </a:r>
            <a:r>
              <a:rPr lang="en-ID" sz="2800" dirty="0"/>
              <a:t> </a:t>
            </a:r>
            <a:r>
              <a:rPr lang="en-ID" sz="2800" dirty="0" err="1"/>
              <a:t>Industri</a:t>
            </a:r>
            <a:r>
              <a:rPr lang="en-ID" sz="2800" dirty="0"/>
              <a:t> 4.0.</a:t>
            </a:r>
          </a:p>
          <a:p>
            <a:r>
              <a:rPr lang="en-ID" sz="2800" dirty="0" err="1"/>
              <a:t>Membuat</a:t>
            </a:r>
            <a:r>
              <a:rPr lang="en-ID" sz="2800" dirty="0"/>
              <a:t> </a:t>
            </a:r>
            <a:r>
              <a:rPr lang="en-ID" sz="2800" dirty="0" err="1"/>
              <a:t>sebuah</a:t>
            </a:r>
            <a:r>
              <a:rPr lang="en-ID" sz="2800" dirty="0"/>
              <a:t> </a:t>
            </a:r>
            <a:r>
              <a:rPr lang="en-ID" sz="2800" dirty="0" err="1"/>
              <a:t>sistem</a:t>
            </a:r>
            <a:r>
              <a:rPr lang="en-ID" sz="2800" dirty="0"/>
              <a:t> yang </a:t>
            </a:r>
            <a:r>
              <a:rPr lang="en-ID" sz="2800" dirty="0" err="1"/>
              <a:t>dapat</a:t>
            </a:r>
            <a:r>
              <a:rPr lang="en-ID" sz="2800" dirty="0"/>
              <a:t> </a:t>
            </a:r>
            <a:r>
              <a:rPr lang="en-ID" sz="2800" dirty="0" err="1"/>
              <a:t>bermanfaat</a:t>
            </a:r>
            <a:r>
              <a:rPr lang="en-ID" sz="2800" dirty="0"/>
              <a:t> </a:t>
            </a:r>
            <a:r>
              <a:rPr lang="en-ID" sz="2800" dirty="0" err="1"/>
              <a:t>bagi</a:t>
            </a:r>
            <a:r>
              <a:rPr lang="en-ID" sz="2800" dirty="0"/>
              <a:t> </a:t>
            </a:r>
            <a:r>
              <a:rPr lang="en-ID" sz="2800" dirty="0" err="1"/>
              <a:t>masyarakat</a:t>
            </a:r>
            <a:r>
              <a:rPr lang="en-ID" sz="2800" dirty="0"/>
              <a:t>.</a:t>
            </a:r>
          </a:p>
          <a:p>
            <a:r>
              <a:rPr lang="en-ID" sz="2800" dirty="0" err="1"/>
              <a:t>Sebagai</a:t>
            </a:r>
            <a:r>
              <a:rPr lang="en-ID" sz="2800" dirty="0"/>
              <a:t> </a:t>
            </a:r>
            <a:r>
              <a:rPr lang="en-ID" sz="2800" dirty="0" err="1"/>
              <a:t>syarat</a:t>
            </a:r>
            <a:r>
              <a:rPr lang="en-ID" sz="2800" dirty="0"/>
              <a:t> </a:t>
            </a:r>
            <a:r>
              <a:rPr lang="id-ID" sz="2800" dirty="0"/>
              <a:t>kelulusan</a:t>
            </a:r>
            <a:r>
              <a:rPr lang="en-ID" sz="2800" dirty="0"/>
              <a:t>.</a:t>
            </a:r>
          </a:p>
          <a:p>
            <a:endParaRPr lang="en-US" dirty="0"/>
          </a:p>
        </p:txBody>
      </p:sp>
      <p:grpSp>
        <p:nvGrpSpPr>
          <p:cNvPr id="72" name="Group 71" descr="tools icon">
            <a:extLst>
              <a:ext uri="{FF2B5EF4-FFF2-40B4-BE49-F238E27FC236}">
                <a16:creationId xmlns:a16="http://schemas.microsoft.com/office/drawing/2014/main" id="{AE104F95-FB9B-47B4-BC75-9CF667780906}"/>
              </a:ext>
            </a:extLst>
          </p:cNvPr>
          <p:cNvGrpSpPr/>
          <p:nvPr/>
        </p:nvGrpSpPr>
        <p:grpSpPr>
          <a:xfrm>
            <a:off x="9195635" y="831370"/>
            <a:ext cx="823913" cy="823912"/>
            <a:chOff x="712787" y="4945848"/>
            <a:chExt cx="823913" cy="823912"/>
          </a:xfrm>
        </p:grpSpPr>
        <p:sp>
          <p:nvSpPr>
            <p:cNvPr id="73" name="Oval 68">
              <a:extLst>
                <a:ext uri="{FF2B5EF4-FFF2-40B4-BE49-F238E27FC236}">
                  <a16:creationId xmlns:a16="http://schemas.microsoft.com/office/drawing/2014/main" id="{D8AA3CE3-3833-4252-BF0F-48D75AF51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78" name="Group 77" descr="Mechanics">
              <a:extLst>
                <a:ext uri="{FF2B5EF4-FFF2-40B4-BE49-F238E27FC236}">
                  <a16:creationId xmlns:a16="http://schemas.microsoft.com/office/drawing/2014/main" id="{F6FBEA2B-DD2F-4912-A123-7391EB2492B1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solidFill>
              <a:schemeClr val="tx1"/>
            </a:solidFill>
          </p:grpSpPr>
          <p:sp>
            <p:nvSpPr>
              <p:cNvPr id="79" name="Freeform 129">
                <a:extLst>
                  <a:ext uri="{FF2B5EF4-FFF2-40B4-BE49-F238E27FC236}">
                    <a16:creationId xmlns:a16="http://schemas.microsoft.com/office/drawing/2014/main" id="{95F55D9A-56AC-4338-92A2-48EE0E8D69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80" name="Freeform 130">
                <a:extLst>
                  <a:ext uri="{FF2B5EF4-FFF2-40B4-BE49-F238E27FC236}">
                    <a16:creationId xmlns:a16="http://schemas.microsoft.com/office/drawing/2014/main" id="{A75EC4CA-805C-4C5C-ADB6-E4E88A0825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81" name="Freeform 131">
                <a:extLst>
                  <a:ext uri="{FF2B5EF4-FFF2-40B4-BE49-F238E27FC236}">
                    <a16:creationId xmlns:a16="http://schemas.microsoft.com/office/drawing/2014/main" id="{D332BF16-B8F2-4E15-9084-EC9F8228EC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4671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id-ID" sz="3200" dirty="0"/>
              <a:t>DESAIN ALAT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8313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87">
            <a:extLst>
              <a:ext uri="{FF2B5EF4-FFF2-40B4-BE49-F238E27FC236}">
                <a16:creationId xmlns:a16="http://schemas.microsoft.com/office/drawing/2014/main" id="{41B70991-B117-418C-8432-39BA577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TAMPAK ATAS </a:t>
            </a:r>
            <a:r>
              <a:rPr lang="en-US" sz="2800" dirty="0"/>
              <a:t> 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202BD88-8A83-49DA-A828-7C40491D29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001708" y="2112426"/>
            <a:ext cx="3060802" cy="37131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41FDF737-A7CF-43BF-B9FC-22E9635B78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d-ID" sz="2800" dirty="0"/>
              <a:t>TAMPAK DEPAN</a:t>
            </a:r>
            <a:endParaRPr lang="en-US" sz="2800" dirty="0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426A8A65-AFFE-4A62-858E-16FA37C441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d-ID" sz="2800" dirty="0"/>
              <a:t>TAMPAK SAMPING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EA3D4-56E4-4A68-A823-46C74D77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824" y="2013865"/>
            <a:ext cx="3382064" cy="3811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A47379-3F46-49EE-8993-45E3099FD9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60576" y="2013864"/>
            <a:ext cx="3382064" cy="3811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D60552-0BAF-4A19-9A43-87B432CCE2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714581" y="2013864"/>
            <a:ext cx="3382064" cy="38117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D6FCC5-1DF4-4736-AE4F-53E27A654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47" y="660001"/>
            <a:ext cx="1136725" cy="123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id-ID" sz="3200" dirty="0"/>
              <a:t>BLOK DIAGRAM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742947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421116_Reflection on learning_AAS_v5" id="{59B7BDFB-57AB-4529-979B-198FE99CC53E}" vid="{8B6E8B8A-CD93-411A-90DE-1F9807F38B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2AB9FA-5EE8-4111-B873-E09ACA2BC3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8699A2-1304-4DB0-887E-96D5B0474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F1D2AC-2735-457E-B639-07E13F9A629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Reflection on learning </Template>
  <TotalTime>358</TotalTime>
  <Words>7736</Words>
  <Application>Microsoft Office PowerPoint</Application>
  <PresentationFormat>Widescreen</PresentationFormat>
  <Paragraphs>634</Paragraphs>
  <Slides>46</Slides>
  <Notes>36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Courier New</vt:lpstr>
      <vt:lpstr>Open Sans Light</vt:lpstr>
      <vt:lpstr>Segoe UI</vt:lpstr>
      <vt:lpstr>Times New Roman</vt:lpstr>
      <vt:lpstr>Trebuchet MS</vt:lpstr>
      <vt:lpstr>Berlin</vt:lpstr>
      <vt:lpstr>PROTOTIPE SMART ELEVATOR PARKING SYSTEM BERBASIS INTERNET OF THINGS</vt:lpstr>
      <vt:lpstr>IDENTITAS MAHASISWA</vt:lpstr>
      <vt:lpstr>LATAR BELAKANG </vt:lpstr>
      <vt:lpstr>BATASAN MASALAH</vt:lpstr>
      <vt:lpstr>RUMUSAN MASALAH </vt:lpstr>
      <vt:lpstr>TUJUAN</vt:lpstr>
      <vt:lpstr>DESAIN ALAT</vt:lpstr>
      <vt:lpstr>TAMPAK ATAS  </vt:lpstr>
      <vt:lpstr>BLOK DIAGRAM</vt:lpstr>
      <vt:lpstr>BLOK DIAGRAM CONTROLLER - 1</vt:lpstr>
      <vt:lpstr>BLOK DIAGRAM CONTROLLER - 2</vt:lpstr>
      <vt:lpstr>FLOWCHART  DIAGRAM</vt:lpstr>
      <vt:lpstr>PowerPoint Presentation</vt:lpstr>
      <vt:lpstr>PERANCANGAN HARDWARE (PERANGKAT KERAS)</vt:lpstr>
      <vt:lpstr>SKEMATIK CONTROLLER - 1</vt:lpstr>
      <vt:lpstr>SKEMATIK CONTROLLER - 2</vt:lpstr>
      <vt:lpstr>LAYOUT PCB CONTROLLER - 1</vt:lpstr>
      <vt:lpstr>PowerPoint Presentation</vt:lpstr>
      <vt:lpstr>PowerPoint Presentation</vt:lpstr>
      <vt:lpstr>PowerPoint Presentation</vt:lpstr>
      <vt:lpstr>PAINTING </vt:lpstr>
      <vt:lpstr>PERANCANGAN SOFTWARE (PERANGKAT LUNAK)</vt:lpstr>
      <vt:lpstr>PowerPoint Presentation</vt:lpstr>
      <vt:lpstr>PowerPoint Presentation</vt:lpstr>
      <vt:lpstr>KONFIGURASI FIREBASE</vt:lpstr>
      <vt:lpstr>PowerPoint Presentation</vt:lpstr>
      <vt:lpstr>PowerPoint Presentation</vt:lpstr>
      <vt:lpstr>PEMBUATAN APLIKASI</vt:lpstr>
      <vt:lpstr>HASIL PEMBUATAN APLIKASI</vt:lpstr>
      <vt:lpstr>KONEKSI ANDROID KE FIREBASE</vt:lpstr>
      <vt:lpstr>VERIFIKASI KONEKSI APLIKASI KE FIREBASE</vt:lpstr>
      <vt:lpstr>PENGUJIAN ALAT</vt:lpstr>
      <vt:lpstr>ALAT BEKERJA</vt:lpstr>
      <vt:lpstr>PENGUJIAN TEGANGAN MOTOR</vt:lpstr>
      <vt:lpstr>PENGUJIAN TEGANGAN MOTOR</vt:lpstr>
      <vt:lpstr>PENGUJIAN MOTOR</vt:lpstr>
      <vt:lpstr>PENGUJIAN BARRIER GATE DAN SENSOR</vt:lpstr>
      <vt:lpstr>PENGUJIAN KOMUNIKASI SERIAL</vt:lpstr>
      <vt:lpstr>PENGUJIAN KOMUNIKASI SERIAL</vt:lpstr>
      <vt:lpstr>PENGUJIAN KOMUNIKASI SERIAL</vt:lpstr>
      <vt:lpstr>PENGUJIAN KONEKTIFITAS ANDROID KE FIREBASE</vt:lpstr>
      <vt:lpstr>PENGUJIAN KONEKTIFITAS ANDROID KE FIREBASE</vt:lpstr>
      <vt:lpstr>KESIMPULAN</vt:lpstr>
      <vt:lpstr>SARAN</vt:lpstr>
      <vt:lpstr>Importance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PROTOTIPE SMART ELEVATOR PARKING SYSTEM BERBASIS INTERNET OF THINGS</dc:title>
  <dc:creator>Iqbal Persada</dc:creator>
  <cp:lastModifiedBy>Iqbal Persada</cp:lastModifiedBy>
  <cp:revision>22</cp:revision>
  <dcterms:created xsi:type="dcterms:W3CDTF">2020-08-13T04:31:15Z</dcterms:created>
  <dcterms:modified xsi:type="dcterms:W3CDTF">2020-08-13T10:42:57Z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